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29"/>
  </p:notesMasterIdLst>
  <p:sldIdLst>
    <p:sldId id="256" r:id="rId3"/>
    <p:sldId id="257" r:id="rId4"/>
    <p:sldId id="277" r:id="rId5"/>
    <p:sldId id="258" r:id="rId6"/>
    <p:sldId id="259" r:id="rId7"/>
    <p:sldId id="260" r:id="rId8"/>
    <p:sldId id="261" r:id="rId9"/>
    <p:sldId id="266" r:id="rId10"/>
    <p:sldId id="262" r:id="rId11"/>
    <p:sldId id="264" r:id="rId12"/>
    <p:sldId id="263" r:id="rId13"/>
    <p:sldId id="267" r:id="rId14"/>
    <p:sldId id="269" r:id="rId15"/>
    <p:sldId id="282" r:id="rId16"/>
    <p:sldId id="280" r:id="rId17"/>
    <p:sldId id="279" r:id="rId18"/>
    <p:sldId id="268" r:id="rId19"/>
    <p:sldId id="281" r:id="rId20"/>
    <p:sldId id="270" r:id="rId21"/>
    <p:sldId id="271" r:id="rId22"/>
    <p:sldId id="272" r:id="rId23"/>
    <p:sldId id="278" r:id="rId24"/>
    <p:sldId id="273" r:id="rId25"/>
    <p:sldId id="274" r:id="rId26"/>
    <p:sldId id="275" r:id="rId27"/>
    <p:sldId id="276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D6558B-F849-42E7-8D62-B9B1B1901F07}" v="1" dt="2022-01-01T13:05:50.1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24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12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26479DAD-EB30-4479-8E03-7C8E469F33D3}"/>
    <pc:docChg chg="custSel addSld modSld">
      <pc:chgData name="Kal Rabb" userId="3edf06299a4717ec" providerId="LiveId" clId="{26479DAD-EB30-4479-8E03-7C8E469F33D3}" dt="2021-12-28T15:12:40.377" v="836" actId="20577"/>
      <pc:docMkLst>
        <pc:docMk/>
      </pc:docMkLst>
      <pc:sldChg chg="modSp">
        <pc:chgData name="Kal Rabb" userId="3edf06299a4717ec" providerId="LiveId" clId="{26479DAD-EB30-4479-8E03-7C8E469F33D3}" dt="2021-12-28T14:53:34.157" v="727" actId="1036"/>
        <pc:sldMkLst>
          <pc:docMk/>
          <pc:sldMk cId="329975597" sldId="263"/>
        </pc:sldMkLst>
        <pc:picChg chg="mod">
          <ac:chgData name="Kal Rabb" userId="3edf06299a4717ec" providerId="LiveId" clId="{26479DAD-EB30-4479-8E03-7C8E469F33D3}" dt="2021-12-28T14:53:34.157" v="727" actId="1036"/>
          <ac:picMkLst>
            <pc:docMk/>
            <pc:sldMk cId="329975597" sldId="263"/>
            <ac:picMk id="4098" creationId="{00000000-0000-0000-0000-000000000000}"/>
          </ac:picMkLst>
        </pc:picChg>
      </pc:sldChg>
      <pc:sldChg chg="modSp mod">
        <pc:chgData name="Kal Rabb" userId="3edf06299a4717ec" providerId="LiveId" clId="{26479DAD-EB30-4479-8E03-7C8E469F33D3}" dt="2021-12-28T14:54:23.197" v="731" actId="20577"/>
        <pc:sldMkLst>
          <pc:docMk/>
          <pc:sldMk cId="154774797" sldId="264"/>
        </pc:sldMkLst>
        <pc:spChg chg="mod">
          <ac:chgData name="Kal Rabb" userId="3edf06299a4717ec" providerId="LiveId" clId="{26479DAD-EB30-4479-8E03-7C8E469F33D3}" dt="2021-12-28T14:54:23.197" v="731" actId="20577"/>
          <ac:spMkLst>
            <pc:docMk/>
            <pc:sldMk cId="154774797" sldId="264"/>
            <ac:spMk id="2" creationId="{00000000-0000-0000-0000-000000000000}"/>
          </ac:spMkLst>
        </pc:spChg>
      </pc:sldChg>
      <pc:sldChg chg="modSp mod">
        <pc:chgData name="Kal Rabb" userId="3edf06299a4717ec" providerId="LiveId" clId="{26479DAD-EB30-4479-8E03-7C8E469F33D3}" dt="2021-12-28T14:54:35.557" v="735" actId="20577"/>
        <pc:sldMkLst>
          <pc:docMk/>
          <pc:sldMk cId="1229638980" sldId="269"/>
        </pc:sldMkLst>
        <pc:spChg chg="mod">
          <ac:chgData name="Kal Rabb" userId="3edf06299a4717ec" providerId="LiveId" clId="{26479DAD-EB30-4479-8E03-7C8E469F33D3}" dt="2021-12-28T14:54:35.557" v="735" actId="20577"/>
          <ac:spMkLst>
            <pc:docMk/>
            <pc:sldMk cId="1229638980" sldId="269"/>
            <ac:spMk id="2" creationId="{00000000-0000-0000-0000-000000000000}"/>
          </ac:spMkLst>
        </pc:spChg>
      </pc:sldChg>
      <pc:sldChg chg="modSp mod">
        <pc:chgData name="Kal Rabb" userId="3edf06299a4717ec" providerId="LiveId" clId="{26479DAD-EB30-4479-8E03-7C8E469F33D3}" dt="2021-12-28T14:54:56.093" v="737" actId="20577"/>
        <pc:sldMkLst>
          <pc:docMk/>
          <pc:sldMk cId="3457238599" sldId="273"/>
        </pc:sldMkLst>
        <pc:spChg chg="mod">
          <ac:chgData name="Kal Rabb" userId="3edf06299a4717ec" providerId="LiveId" clId="{26479DAD-EB30-4479-8E03-7C8E469F33D3}" dt="2021-12-28T14:54:56.093" v="737" actId="20577"/>
          <ac:spMkLst>
            <pc:docMk/>
            <pc:sldMk cId="3457238599" sldId="273"/>
            <ac:spMk id="2" creationId="{00000000-0000-0000-0000-000000000000}"/>
          </ac:spMkLst>
        </pc:spChg>
      </pc:sldChg>
      <pc:sldChg chg="modSp mod">
        <pc:chgData name="Kal Rabb" userId="3edf06299a4717ec" providerId="LiveId" clId="{26479DAD-EB30-4479-8E03-7C8E469F33D3}" dt="2021-12-28T14:55:06.035" v="741" actId="20577"/>
        <pc:sldMkLst>
          <pc:docMk/>
          <pc:sldMk cId="3636427983" sldId="275"/>
        </pc:sldMkLst>
        <pc:spChg chg="mod">
          <ac:chgData name="Kal Rabb" userId="3edf06299a4717ec" providerId="LiveId" clId="{26479DAD-EB30-4479-8E03-7C8E469F33D3}" dt="2021-12-28T14:55:06.035" v="741" actId="20577"/>
          <ac:spMkLst>
            <pc:docMk/>
            <pc:sldMk cId="3636427983" sldId="275"/>
            <ac:spMk id="2" creationId="{00000000-0000-0000-0000-000000000000}"/>
          </ac:spMkLst>
        </pc:spChg>
      </pc:sldChg>
      <pc:sldChg chg="modSp mod">
        <pc:chgData name="Kal Rabb" userId="3edf06299a4717ec" providerId="LiveId" clId="{26479DAD-EB30-4479-8E03-7C8E469F33D3}" dt="2021-12-28T14:58:50.934" v="742" actId="20577"/>
        <pc:sldMkLst>
          <pc:docMk/>
          <pc:sldMk cId="3933631134" sldId="276"/>
        </pc:sldMkLst>
        <pc:spChg chg="mod">
          <ac:chgData name="Kal Rabb" userId="3edf06299a4717ec" providerId="LiveId" clId="{26479DAD-EB30-4479-8E03-7C8E469F33D3}" dt="2021-12-28T14:58:50.934" v="742" actId="20577"/>
          <ac:spMkLst>
            <pc:docMk/>
            <pc:sldMk cId="3933631134" sldId="276"/>
            <ac:spMk id="2" creationId="{00000000-0000-0000-0000-000000000000}"/>
          </ac:spMkLst>
        </pc:spChg>
      </pc:sldChg>
      <pc:sldChg chg="addSp modSp new mod modClrScheme chgLayout">
        <pc:chgData name="Kal Rabb" userId="3edf06299a4717ec" providerId="LiveId" clId="{26479DAD-EB30-4479-8E03-7C8E469F33D3}" dt="2021-12-28T15:12:40.377" v="836" actId="20577"/>
        <pc:sldMkLst>
          <pc:docMk/>
          <pc:sldMk cId="661056479" sldId="277"/>
        </pc:sldMkLst>
        <pc:spChg chg="mod ord">
          <ac:chgData name="Kal Rabb" userId="3edf06299a4717ec" providerId="LiveId" clId="{26479DAD-EB30-4479-8E03-7C8E469F33D3}" dt="2021-12-28T14:51:22.068" v="664" actId="20577"/>
          <ac:spMkLst>
            <pc:docMk/>
            <pc:sldMk cId="661056479" sldId="277"/>
            <ac:spMk id="2" creationId="{4304E127-69E9-4A2F-A5CE-DFA23CE51BB4}"/>
          </ac:spMkLst>
        </pc:spChg>
        <pc:spChg chg="mod ord">
          <ac:chgData name="Kal Rabb" userId="3edf06299a4717ec" providerId="LiveId" clId="{26479DAD-EB30-4479-8E03-7C8E469F33D3}" dt="2021-12-28T15:12:37.610" v="825" actId="27636"/>
          <ac:spMkLst>
            <pc:docMk/>
            <pc:sldMk cId="661056479" sldId="277"/>
            <ac:spMk id="3" creationId="{8167ADB3-61ED-46D3-92DF-CFD2FABD5426}"/>
          </ac:spMkLst>
        </pc:spChg>
        <pc:spChg chg="add mod ord">
          <ac:chgData name="Kal Rabb" userId="3edf06299a4717ec" providerId="LiveId" clId="{26479DAD-EB30-4479-8E03-7C8E469F33D3}" dt="2021-12-28T15:12:40.377" v="836" actId="20577"/>
          <ac:spMkLst>
            <pc:docMk/>
            <pc:sldMk cId="661056479" sldId="277"/>
            <ac:spMk id="4" creationId="{54D4C640-746C-4337-B18B-4FF6B5CED813}"/>
          </ac:spMkLst>
        </pc:spChg>
        <pc:spChg chg="add mod">
          <ac:chgData name="Kal Rabb" userId="3edf06299a4717ec" providerId="LiveId" clId="{26479DAD-EB30-4479-8E03-7C8E469F33D3}" dt="2021-12-28T14:51:00.490" v="647"/>
          <ac:spMkLst>
            <pc:docMk/>
            <pc:sldMk cId="661056479" sldId="277"/>
            <ac:spMk id="5" creationId="{ED04FC8F-F52F-4B4B-BA48-D748E28A9DC4}"/>
          </ac:spMkLst>
        </pc:spChg>
      </pc:sldChg>
    </pc:docChg>
  </pc:docChgLst>
  <pc:docChgLst>
    <pc:chgData name="Kal Rabb" userId="3edf06299a4717ec" providerId="LiveId" clId="{837E88CF-8DED-4E0E-A4BA-E9CB184705D8}"/>
    <pc:docChg chg="custSel modSld">
      <pc:chgData name="Kal Rabb" userId="3edf06299a4717ec" providerId="LiveId" clId="{837E88CF-8DED-4E0E-A4BA-E9CB184705D8}" dt="2021-12-28T16:09:57.021" v="33" actId="27636"/>
      <pc:docMkLst>
        <pc:docMk/>
      </pc:docMkLst>
      <pc:sldChg chg="modSp mod">
        <pc:chgData name="Kal Rabb" userId="3edf06299a4717ec" providerId="LiveId" clId="{837E88CF-8DED-4E0E-A4BA-E9CB184705D8}" dt="2021-12-28T16:09:57.021" v="33" actId="27636"/>
        <pc:sldMkLst>
          <pc:docMk/>
          <pc:sldMk cId="661056479" sldId="277"/>
        </pc:sldMkLst>
        <pc:spChg chg="mod">
          <ac:chgData name="Kal Rabb" userId="3edf06299a4717ec" providerId="LiveId" clId="{837E88CF-8DED-4E0E-A4BA-E9CB184705D8}" dt="2021-12-28T16:09:57.017" v="32" actId="27636"/>
          <ac:spMkLst>
            <pc:docMk/>
            <pc:sldMk cId="661056479" sldId="277"/>
            <ac:spMk id="3" creationId="{8167ADB3-61ED-46D3-92DF-CFD2FABD5426}"/>
          </ac:spMkLst>
        </pc:spChg>
        <pc:spChg chg="mod">
          <ac:chgData name="Kal Rabb" userId="3edf06299a4717ec" providerId="LiveId" clId="{837E88CF-8DED-4E0E-A4BA-E9CB184705D8}" dt="2021-12-28T16:09:57.021" v="33" actId="27636"/>
          <ac:spMkLst>
            <pc:docMk/>
            <pc:sldMk cId="661056479" sldId="277"/>
            <ac:spMk id="4" creationId="{54D4C640-746C-4337-B18B-4FF6B5CED813}"/>
          </ac:spMkLst>
        </pc:spChg>
      </pc:sldChg>
    </pc:docChg>
  </pc:docChgLst>
  <pc:docChgLst>
    <pc:chgData name="Kal Rabb" userId="3edf06299a4717ec" providerId="LiveId" clId="{45D6558B-F849-42E7-8D62-B9B1B1901F07}"/>
    <pc:docChg chg="undo custSel addSld delSld modSld sldOrd">
      <pc:chgData name="Kal Rabb" userId="3edf06299a4717ec" providerId="LiveId" clId="{45D6558B-F849-42E7-8D62-B9B1B1901F07}" dt="2022-03-03T20:16:52.821" v="1583" actId="20577"/>
      <pc:docMkLst>
        <pc:docMk/>
      </pc:docMkLst>
      <pc:sldChg chg="modSp mod">
        <pc:chgData name="Kal Rabb" userId="3edf06299a4717ec" providerId="LiveId" clId="{45D6558B-F849-42E7-8D62-B9B1B1901F07}" dt="2022-03-02T13:53:41.668" v="584" actId="20577"/>
        <pc:sldMkLst>
          <pc:docMk/>
          <pc:sldMk cId="3871622343" sldId="257"/>
        </pc:sldMkLst>
        <pc:spChg chg="mod">
          <ac:chgData name="Kal Rabb" userId="3edf06299a4717ec" providerId="LiveId" clId="{45D6558B-F849-42E7-8D62-B9B1B1901F07}" dt="2022-03-02T13:53:41.668" v="584" actId="20577"/>
          <ac:spMkLst>
            <pc:docMk/>
            <pc:sldMk cId="3871622343" sldId="257"/>
            <ac:spMk id="2" creationId="{00000000-0000-0000-0000-000000000000}"/>
          </ac:spMkLst>
        </pc:spChg>
      </pc:sldChg>
      <pc:sldChg chg="ord">
        <pc:chgData name="Kal Rabb" userId="3edf06299a4717ec" providerId="LiveId" clId="{45D6558B-F849-42E7-8D62-B9B1B1901F07}" dt="2022-03-03T15:03:57.242" v="1341"/>
        <pc:sldMkLst>
          <pc:docMk/>
          <pc:sldMk cId="2942226984" sldId="258"/>
        </pc:sldMkLst>
      </pc:sldChg>
      <pc:sldChg chg="ord">
        <pc:chgData name="Kal Rabb" userId="3edf06299a4717ec" providerId="LiveId" clId="{45D6558B-F849-42E7-8D62-B9B1B1901F07}" dt="2022-03-03T15:03:57.242" v="1341"/>
        <pc:sldMkLst>
          <pc:docMk/>
          <pc:sldMk cId="2253057669" sldId="259"/>
        </pc:sldMkLst>
      </pc:sldChg>
      <pc:sldChg chg="ord">
        <pc:chgData name="Kal Rabb" userId="3edf06299a4717ec" providerId="LiveId" clId="{45D6558B-F849-42E7-8D62-B9B1B1901F07}" dt="2022-03-03T15:03:57.242" v="1341"/>
        <pc:sldMkLst>
          <pc:docMk/>
          <pc:sldMk cId="2535846458" sldId="260"/>
        </pc:sldMkLst>
      </pc:sldChg>
      <pc:sldChg chg="modSp mod ord">
        <pc:chgData name="Kal Rabb" userId="3edf06299a4717ec" providerId="LiveId" clId="{45D6558B-F849-42E7-8D62-B9B1B1901F07}" dt="2022-03-03T15:03:27.652" v="1337"/>
        <pc:sldMkLst>
          <pc:docMk/>
          <pc:sldMk cId="661056479" sldId="277"/>
        </pc:sldMkLst>
        <pc:spChg chg="mod">
          <ac:chgData name="Kal Rabb" userId="3edf06299a4717ec" providerId="LiveId" clId="{45D6558B-F849-42E7-8D62-B9B1B1901F07}" dt="2022-01-01T13:12:40.417" v="399" actId="27636"/>
          <ac:spMkLst>
            <pc:docMk/>
            <pc:sldMk cId="661056479" sldId="277"/>
            <ac:spMk id="3" creationId="{8167ADB3-61ED-46D3-92DF-CFD2FABD5426}"/>
          </ac:spMkLst>
        </pc:spChg>
        <pc:spChg chg="mod">
          <ac:chgData name="Kal Rabb" userId="3edf06299a4717ec" providerId="LiveId" clId="{45D6558B-F849-42E7-8D62-B9B1B1901F07}" dt="2022-01-01T13:12:40.419" v="400" actId="27636"/>
          <ac:spMkLst>
            <pc:docMk/>
            <pc:sldMk cId="661056479" sldId="277"/>
            <ac:spMk id="4" creationId="{54D4C640-746C-4337-B18B-4FF6B5CED813}"/>
          </ac:spMkLst>
        </pc:spChg>
      </pc:sldChg>
      <pc:sldChg chg="addSp modSp add mod modClrScheme chgLayout">
        <pc:chgData name="Kal Rabb" userId="3edf06299a4717ec" providerId="LiveId" clId="{45D6558B-F849-42E7-8D62-B9B1B1901F07}" dt="2022-01-01T13:09:26.132" v="252" actId="20577"/>
        <pc:sldMkLst>
          <pc:docMk/>
          <pc:sldMk cId="1184826997" sldId="278"/>
        </pc:sldMkLst>
        <pc:spChg chg="mod ord">
          <ac:chgData name="Kal Rabb" userId="3edf06299a4717ec" providerId="LiveId" clId="{45D6558B-F849-42E7-8D62-B9B1B1901F07}" dt="2022-01-01T13:07:53.253" v="112" actId="27636"/>
          <ac:spMkLst>
            <pc:docMk/>
            <pc:sldMk cId="1184826997" sldId="278"/>
            <ac:spMk id="2" creationId="{00000000-0000-0000-0000-000000000000}"/>
          </ac:spMkLst>
        </pc:spChg>
        <pc:spChg chg="mod ord">
          <ac:chgData name="Kal Rabb" userId="3edf06299a4717ec" providerId="LiveId" clId="{45D6558B-F849-42E7-8D62-B9B1B1901F07}" dt="2022-01-01T13:09:26.132" v="252" actId="20577"/>
          <ac:spMkLst>
            <pc:docMk/>
            <pc:sldMk cId="1184826997" sldId="278"/>
            <ac:spMk id="3" creationId="{00000000-0000-0000-0000-000000000000}"/>
          </ac:spMkLst>
        </pc:spChg>
        <pc:spChg chg="add mod ord">
          <ac:chgData name="Kal Rabb" userId="3edf06299a4717ec" providerId="LiveId" clId="{45D6558B-F849-42E7-8D62-B9B1B1901F07}" dt="2022-01-01T13:09:09.028" v="232" actId="108"/>
          <ac:spMkLst>
            <pc:docMk/>
            <pc:sldMk cId="1184826997" sldId="278"/>
            <ac:spMk id="4" creationId="{0AE2447D-8596-4603-838B-95587E277082}"/>
          </ac:spMkLst>
        </pc:spChg>
      </pc:sldChg>
      <pc:sldChg chg="addSp delSp modSp new mod ord">
        <pc:chgData name="Kal Rabb" userId="3edf06299a4717ec" providerId="LiveId" clId="{45D6558B-F849-42E7-8D62-B9B1B1901F07}" dt="2022-03-03T15:04:32.579" v="1343"/>
        <pc:sldMkLst>
          <pc:docMk/>
          <pc:sldMk cId="2835176051" sldId="279"/>
        </pc:sldMkLst>
        <pc:spChg chg="mod">
          <ac:chgData name="Kal Rabb" userId="3edf06299a4717ec" providerId="LiveId" clId="{45D6558B-F849-42E7-8D62-B9B1B1901F07}" dt="2022-03-02T13:49:55.386" v="410" actId="20577"/>
          <ac:spMkLst>
            <pc:docMk/>
            <pc:sldMk cId="2835176051" sldId="279"/>
            <ac:spMk id="2" creationId="{2B91E8AA-5D12-4105-BEDD-1CF0524BF29B}"/>
          </ac:spMkLst>
        </pc:spChg>
        <pc:spChg chg="del">
          <ac:chgData name="Kal Rabb" userId="3edf06299a4717ec" providerId="LiveId" clId="{45D6558B-F849-42E7-8D62-B9B1B1901F07}" dt="2022-03-02T13:50:52.097" v="453" actId="478"/>
          <ac:spMkLst>
            <pc:docMk/>
            <pc:sldMk cId="2835176051" sldId="279"/>
            <ac:spMk id="3" creationId="{4ABC212E-64F5-46FC-89EE-75C9601C528F}"/>
          </ac:spMkLst>
        </pc:spChg>
        <pc:spChg chg="add mod">
          <ac:chgData name="Kal Rabb" userId="3edf06299a4717ec" providerId="LiveId" clId="{45D6558B-F849-42E7-8D62-B9B1B1901F07}" dt="2022-03-02T13:54:58.422" v="735" actId="20577"/>
          <ac:spMkLst>
            <pc:docMk/>
            <pc:sldMk cId="2835176051" sldId="279"/>
            <ac:spMk id="4" creationId="{51F80661-5D8C-4A60-9DCF-56236489BD73}"/>
          </ac:spMkLst>
        </pc:spChg>
        <pc:spChg chg="add mod">
          <ac:chgData name="Kal Rabb" userId="3edf06299a4717ec" providerId="LiveId" clId="{45D6558B-F849-42E7-8D62-B9B1B1901F07}" dt="2022-03-02T13:51:43.291" v="476" actId="14100"/>
          <ac:spMkLst>
            <pc:docMk/>
            <pc:sldMk cId="2835176051" sldId="279"/>
            <ac:spMk id="5" creationId="{24BE0680-1EC9-44A8-96C9-F3CD246ADAC4}"/>
          </ac:spMkLst>
        </pc:spChg>
        <pc:spChg chg="add mod">
          <ac:chgData name="Kal Rabb" userId="3edf06299a4717ec" providerId="LiveId" clId="{45D6558B-F849-42E7-8D62-B9B1B1901F07}" dt="2022-03-02T13:51:59.591" v="503" actId="20577"/>
          <ac:spMkLst>
            <pc:docMk/>
            <pc:sldMk cId="2835176051" sldId="279"/>
            <ac:spMk id="6" creationId="{BB338E93-5E0E-4CF7-9977-F681F4A63108}"/>
          </ac:spMkLst>
        </pc:spChg>
        <pc:spChg chg="add mod">
          <ac:chgData name="Kal Rabb" userId="3edf06299a4717ec" providerId="LiveId" clId="{45D6558B-F849-42E7-8D62-B9B1B1901F07}" dt="2022-03-02T13:51:51.373" v="487" actId="14100"/>
          <ac:spMkLst>
            <pc:docMk/>
            <pc:sldMk cId="2835176051" sldId="279"/>
            <ac:spMk id="7" creationId="{900AB62A-8520-4E03-81AA-7CAE459915AA}"/>
          </ac:spMkLst>
        </pc:spChg>
        <pc:cxnChg chg="add mod">
          <ac:chgData name="Kal Rabb" userId="3edf06299a4717ec" providerId="LiveId" clId="{45D6558B-F849-42E7-8D62-B9B1B1901F07}" dt="2022-03-02T13:52:24.160" v="506" actId="13822"/>
          <ac:cxnSpMkLst>
            <pc:docMk/>
            <pc:sldMk cId="2835176051" sldId="279"/>
            <ac:cxnSpMk id="9" creationId="{0957AD84-1981-4EBE-9DCB-38A3DFA41E8D}"/>
          </ac:cxnSpMkLst>
        </pc:cxnChg>
        <pc:cxnChg chg="add mod">
          <ac:chgData name="Kal Rabb" userId="3edf06299a4717ec" providerId="LiveId" clId="{45D6558B-F849-42E7-8D62-B9B1B1901F07}" dt="2022-03-02T13:52:34.525" v="509" actId="13822"/>
          <ac:cxnSpMkLst>
            <pc:docMk/>
            <pc:sldMk cId="2835176051" sldId="279"/>
            <ac:cxnSpMk id="11" creationId="{CAF11A57-E9B6-4DF5-9E04-90D4E884A56B}"/>
          </ac:cxnSpMkLst>
        </pc:cxnChg>
      </pc:sldChg>
      <pc:sldChg chg="modSp new mod ord">
        <pc:chgData name="Kal Rabb" userId="3edf06299a4717ec" providerId="LiveId" clId="{45D6558B-F849-42E7-8D62-B9B1B1901F07}" dt="2022-03-03T20:16:52.821" v="1583" actId="20577"/>
        <pc:sldMkLst>
          <pc:docMk/>
          <pc:sldMk cId="3113993084" sldId="280"/>
        </pc:sldMkLst>
        <pc:spChg chg="mod">
          <ac:chgData name="Kal Rabb" userId="3edf06299a4717ec" providerId="LiveId" clId="{45D6558B-F849-42E7-8D62-B9B1B1901F07}" dt="2022-03-02T17:09:16.397" v="740" actId="20577"/>
          <ac:spMkLst>
            <pc:docMk/>
            <pc:sldMk cId="3113993084" sldId="280"/>
            <ac:spMk id="2" creationId="{E4BEDA98-34F7-4439-9483-123F8ECC7EB8}"/>
          </ac:spMkLst>
        </pc:spChg>
        <pc:spChg chg="mod">
          <ac:chgData name="Kal Rabb" userId="3edf06299a4717ec" providerId="LiveId" clId="{45D6558B-F849-42E7-8D62-B9B1B1901F07}" dt="2022-03-03T20:16:52.821" v="1583" actId="20577"/>
          <ac:spMkLst>
            <pc:docMk/>
            <pc:sldMk cId="3113993084" sldId="280"/>
            <ac:spMk id="3" creationId="{EAC011FC-4F00-441A-BC66-49C01B3E3BE1}"/>
          </ac:spMkLst>
        </pc:spChg>
      </pc:sldChg>
      <pc:sldChg chg="modSp new mod ord">
        <pc:chgData name="Kal Rabb" userId="3edf06299a4717ec" providerId="LiveId" clId="{45D6558B-F849-42E7-8D62-B9B1B1901F07}" dt="2022-03-03T15:05:16.873" v="1345"/>
        <pc:sldMkLst>
          <pc:docMk/>
          <pc:sldMk cId="2980708766" sldId="281"/>
        </pc:sldMkLst>
        <pc:spChg chg="mod">
          <ac:chgData name="Kal Rabb" userId="3edf06299a4717ec" providerId="LiveId" clId="{45D6558B-F849-42E7-8D62-B9B1B1901F07}" dt="2022-03-02T17:18:08.496" v="1142" actId="5793"/>
          <ac:spMkLst>
            <pc:docMk/>
            <pc:sldMk cId="2980708766" sldId="281"/>
            <ac:spMk id="2" creationId="{092414E5-679D-40B7-B2C3-292F6E6058E5}"/>
          </ac:spMkLst>
        </pc:spChg>
        <pc:spChg chg="mod">
          <ac:chgData name="Kal Rabb" userId="3edf06299a4717ec" providerId="LiveId" clId="{45D6558B-F849-42E7-8D62-B9B1B1901F07}" dt="2022-03-02T17:17:51.362" v="1123" actId="108"/>
          <ac:spMkLst>
            <pc:docMk/>
            <pc:sldMk cId="2980708766" sldId="281"/>
            <ac:spMk id="3" creationId="{2DEFD888-F577-417C-9FF5-D57580569CD1}"/>
          </ac:spMkLst>
        </pc:spChg>
      </pc:sldChg>
      <pc:sldChg chg="addSp delSp modSp del mod ord delAnim modAnim">
        <pc:chgData name="Kal Rabb" userId="3edf06299a4717ec" providerId="LiveId" clId="{45D6558B-F849-42E7-8D62-B9B1B1901F07}" dt="2022-03-03T15:04:32.579" v="1343"/>
        <pc:sldMkLst>
          <pc:docMk/>
          <pc:sldMk cId="0" sldId="282"/>
        </pc:sldMkLst>
        <pc:spChg chg="del">
          <ac:chgData name="Kal Rabb" userId="3edf06299a4717ec" providerId="LiveId" clId="{45D6558B-F849-42E7-8D62-B9B1B1901F07}" dt="2022-03-02T23:54:08.517" v="1145" actId="478"/>
          <ac:spMkLst>
            <pc:docMk/>
            <pc:sldMk cId="0" sldId="282"/>
            <ac:spMk id="2" creationId="{00000000-0000-0000-0000-000000000000}"/>
          </ac:spMkLst>
        </pc:spChg>
        <pc:spChg chg="add mod">
          <ac:chgData name="Kal Rabb" userId="3edf06299a4717ec" providerId="LiveId" clId="{45D6558B-F849-42E7-8D62-B9B1B1901F07}" dt="2022-03-02T23:57:00.983" v="1330" actId="1076"/>
          <ac:spMkLst>
            <pc:docMk/>
            <pc:sldMk cId="0" sldId="282"/>
            <ac:spMk id="3" creationId="{342B3BCC-7F1C-4A4A-A024-F9C3A80C1A24}"/>
          </ac:spMkLst>
        </pc:spChg>
        <pc:spChg chg="mod">
          <ac:chgData name="Kal Rabb" userId="3edf06299a4717ec" providerId="LiveId" clId="{45D6558B-F849-42E7-8D62-B9B1B1901F07}" dt="2022-03-02T23:54:42.504" v="1164" actId="20577"/>
          <ac:spMkLst>
            <pc:docMk/>
            <pc:sldMk cId="0" sldId="282"/>
            <ac:spMk id="128" creationId="{00000000-0000-0000-0000-000000000000}"/>
          </ac:spMkLst>
        </pc:spChg>
        <pc:spChg chg="del">
          <ac:chgData name="Kal Rabb" userId="3edf06299a4717ec" providerId="LiveId" clId="{45D6558B-F849-42E7-8D62-B9B1B1901F07}" dt="2022-03-02T23:54:10.748" v="1146" actId="478"/>
          <ac:spMkLst>
            <pc:docMk/>
            <pc:sldMk cId="0" sldId="282"/>
            <ac:spMk id="129" creationId="{00000000-0000-0000-0000-000000000000}"/>
          </ac:spMkLst>
        </pc:spChg>
      </pc:sldChg>
    </pc:docChg>
  </pc:docChgLst>
  <pc:docChgLst>
    <pc:chgData name="Steve Maier" userId="99b82274877febdf" providerId="LiveId" clId="{A3520790-4A4E-45F0-823B-5FF235AC51BA}"/>
    <pc:docChg chg="delSld">
      <pc:chgData name="Steve Maier" userId="99b82274877febdf" providerId="LiveId" clId="{A3520790-4A4E-45F0-823B-5FF235AC51BA}" dt="2018-01-05T03:52:47.210" v="0" actId="2696"/>
      <pc:docMkLst>
        <pc:docMk/>
      </pc:docMkLst>
      <pc:sldChg chg="del">
        <pc:chgData name="Steve Maier" userId="99b82274877febdf" providerId="LiveId" clId="{A3520790-4A4E-45F0-823B-5FF235AC51BA}" dt="2018-01-05T03:52:47.210" v="0" actId="2696"/>
        <pc:sldMkLst>
          <pc:docMk/>
          <pc:sldMk cId="1828469862" sldId="28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01DF0C-2728-4A8C-BBA7-9F1189A69470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C1368-5431-42AB-92BF-F0A57DD4A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23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be in any order, and can appear more</a:t>
            </a:r>
            <a:r>
              <a:rPr lang="en-US" baseline="0" dirty="0"/>
              <a:t> than once!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C1368-5431-42AB-92BF-F0A57DD4A3C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66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C1368-5431-42AB-92BF-F0A57DD4A3C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66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C1368-5431-42AB-92BF-F0A57DD4A3C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66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8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497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847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7670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16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457200" y="1143000"/>
            <a:ext cx="8229240" cy="4952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1462103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16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143000"/>
            <a:ext cx="8229240" cy="4952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32002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16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143000"/>
            <a:ext cx="4015800" cy="4952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143000"/>
            <a:ext cx="4015800" cy="4952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3211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16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19198068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3319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13637629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16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143000"/>
            <a:ext cx="4015800" cy="2362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57200" y="3729960"/>
            <a:ext cx="4015800" cy="2362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74240" y="1143000"/>
            <a:ext cx="4015800" cy="4952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51874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16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143000"/>
            <a:ext cx="4015800" cy="4952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143000"/>
            <a:ext cx="4015800" cy="2362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3729960"/>
            <a:ext cx="4015800" cy="2362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9305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9111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16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143000"/>
            <a:ext cx="4015800" cy="2362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143000"/>
            <a:ext cx="4015800" cy="2362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3729960"/>
            <a:ext cx="8229240" cy="2362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141563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16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143000"/>
            <a:ext cx="8229240" cy="2362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57200" y="3729960"/>
            <a:ext cx="8229240" cy="2362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4359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16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143000"/>
            <a:ext cx="4015800" cy="2362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674240" y="1143000"/>
            <a:ext cx="4015800" cy="2362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4674240" y="3729960"/>
            <a:ext cx="4015800" cy="2362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729960"/>
            <a:ext cx="4015800" cy="2362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50117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16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143000"/>
            <a:ext cx="8229240" cy="4952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57200" y="1143000"/>
            <a:ext cx="8229240" cy="4952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83" name="Picture 82"/>
          <p:cNvPicPr/>
          <p:nvPr/>
        </p:nvPicPr>
        <p:blipFill>
          <a:blip r:embed="rId2"/>
          <a:stretch>
            <a:fillRect/>
          </a:stretch>
        </p:blipFill>
        <p:spPr>
          <a:xfrm>
            <a:off x="1468080" y="1142640"/>
            <a:ext cx="6207120" cy="4952520"/>
          </a:xfrm>
          <a:prstGeom prst="rect">
            <a:avLst/>
          </a:prstGeom>
          <a:ln>
            <a:noFill/>
          </a:ln>
        </p:spPr>
      </p:pic>
      <p:pic>
        <p:nvPicPr>
          <p:cNvPr id="84" name="Picture 83"/>
          <p:cNvPicPr/>
          <p:nvPr/>
        </p:nvPicPr>
        <p:blipFill>
          <a:blip r:embed="rId2"/>
          <a:stretch>
            <a:fillRect/>
          </a:stretch>
        </p:blipFill>
        <p:spPr>
          <a:xfrm>
            <a:off x="1468080" y="1142640"/>
            <a:ext cx="6207120" cy="4952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4080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135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5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227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80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295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63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06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2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0" y="925560"/>
            <a:ext cx="7122600" cy="1055160"/>
          </a:xfrm>
          <a:prstGeom prst="rect">
            <a:avLst/>
          </a:prstGeom>
          <a:gradFill>
            <a:gsLst>
              <a:gs pos="0">
                <a:srgbClr val="6B0000"/>
              </a:gs>
              <a:gs pos="100000">
                <a:srgbClr val="720000"/>
              </a:gs>
            </a:gsLst>
            <a:lin ang="0"/>
          </a:gradFill>
          <a:ln w="9360">
            <a:noFill/>
          </a:ln>
        </p:spPr>
      </p:sp>
      <p:sp>
        <p:nvSpPr>
          <p:cNvPr id="44" name="CustomShape 2"/>
          <p:cNvSpPr/>
          <p:nvPr/>
        </p:nvSpPr>
        <p:spPr>
          <a:xfrm>
            <a:off x="0" y="0"/>
            <a:ext cx="7241760" cy="1902960"/>
          </a:xfrm>
          <a:prstGeom prst="rect">
            <a:avLst/>
          </a:prstGeom>
          <a:gradFill>
            <a:gsLst>
              <a:gs pos="0">
                <a:srgbClr val="8C0000"/>
              </a:gs>
              <a:gs pos="100000">
                <a:srgbClr val="720000"/>
              </a:gs>
            </a:gsLst>
            <a:lin ang="0"/>
          </a:gradFill>
          <a:ln w="9360">
            <a:noFill/>
          </a:ln>
        </p:spPr>
      </p:sp>
      <p:sp>
        <p:nvSpPr>
          <p:cNvPr id="45" name="PlaceHolder 3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240" cy="78876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FFFFCC"/>
                </a:solidFill>
                <a:latin typeface="Tahoma"/>
              </a:rPr>
              <a:t>Click to edit the title text formatClick to edit Master title style</a:t>
            </a:r>
            <a:endParaRPr/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457200" y="1219320"/>
            <a:ext cx="4038120" cy="491148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2400">
                <a:solidFill>
                  <a:srgbClr val="FFFFFF"/>
                </a:solidFill>
                <a:latin typeface="Tahoma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solidFill>
                  <a:srgbClr val="FFFFFF"/>
                </a:solidFill>
                <a:latin typeface="Tahoma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solidFill>
                  <a:srgbClr val="FFFFFF"/>
                </a:solidFill>
                <a:latin typeface="Tahoma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400">
                <a:solidFill>
                  <a:srgbClr val="FFFFFF"/>
                </a:solidFill>
                <a:latin typeface="Tahoma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400">
                <a:solidFill>
                  <a:srgbClr val="FFFFFF"/>
                </a:solidFill>
                <a:latin typeface="Tahoma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400">
                <a:solidFill>
                  <a:srgbClr val="FFFFFF"/>
                </a:solidFill>
                <a:latin typeface="Tahoma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80000"/>
              <a:buFont typeface="Wingdings" charset="2"/>
              <a:buChar char=""/>
            </a:pPr>
            <a:r>
              <a:rPr lang="en-US" sz="2400">
                <a:solidFill>
                  <a:srgbClr val="FFFFFF"/>
                </a:solidFill>
                <a:latin typeface="Tahoma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Font typeface="StarSymbol"/>
              <a:buChar char=""/>
            </a:pPr>
            <a:r>
              <a:rPr lang="en-US" sz="2000">
                <a:solidFill>
                  <a:srgbClr val="FFFFFF"/>
                </a:solidFill>
                <a:latin typeface="Tahoma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Wingdings" charset="2"/>
              <a:buChar char=""/>
            </a:pPr>
            <a:r>
              <a:rPr lang="en-US">
                <a:solidFill>
                  <a:srgbClr val="FFFFFF"/>
                </a:solidFill>
                <a:latin typeface="Tahoma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StarSymbol"/>
              <a:buChar char=""/>
            </a:pPr>
            <a:r>
              <a:rPr lang="en-US" sz="1600">
                <a:solidFill>
                  <a:srgbClr val="FFFFFF"/>
                </a:solidFill>
                <a:latin typeface="Tahoma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Wingdings" charset="2"/>
              <a:buChar char=""/>
            </a:pPr>
            <a:r>
              <a:rPr lang="en-US" sz="1600">
                <a:solidFill>
                  <a:srgbClr val="FFFFFF"/>
                </a:solidFill>
                <a:latin typeface="Tahoma"/>
              </a:rPr>
              <a:t>Fifth level</a:t>
            </a:r>
            <a:endParaRPr/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4648320" y="1219320"/>
            <a:ext cx="4038120" cy="4911480"/>
          </a:xfrm>
          <a:prstGeom prst="rect">
            <a:avLst/>
          </a:prstGeom>
        </p:spPr>
        <p:txBody>
          <a:bodyPr anchor="b"/>
          <a:lstStyle/>
          <a:p>
            <a:pPr>
              <a:buSzPct val="45000"/>
              <a:buFont typeface="StarSymbol"/>
              <a:buChar char=""/>
            </a:pPr>
            <a:r>
              <a:rPr lang="en-US" sz="1200">
                <a:solidFill>
                  <a:srgbClr val="FFFFFF"/>
                </a:solidFill>
                <a:latin typeface="Tahoma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1200">
                <a:solidFill>
                  <a:srgbClr val="FFFFFF"/>
                </a:solidFill>
                <a:latin typeface="Tahoma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1200">
                <a:solidFill>
                  <a:srgbClr val="FFFFFF"/>
                </a:solidFill>
                <a:latin typeface="Tahoma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1200">
                <a:solidFill>
                  <a:srgbClr val="FFFFFF"/>
                </a:solidFill>
                <a:latin typeface="Tahoma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1200">
                <a:solidFill>
                  <a:srgbClr val="FFFFFF"/>
                </a:solidFill>
                <a:latin typeface="Tahoma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1200">
                <a:solidFill>
                  <a:srgbClr val="FFFFFF"/>
                </a:solidFill>
                <a:latin typeface="Tahoma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80000"/>
              <a:buFont typeface="Wingdings" charset="2"/>
              <a:buChar char=""/>
            </a:pPr>
            <a:r>
              <a:rPr lang="en-US" sz="1200">
                <a:solidFill>
                  <a:srgbClr val="FFFFFF"/>
                </a:solidFill>
                <a:latin typeface="Tahoma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Font typeface="StarSymbol"/>
              <a:buChar char=""/>
            </a:pPr>
            <a:r>
              <a:rPr lang="en-US" sz="2000">
                <a:solidFill>
                  <a:srgbClr val="FFFFFF"/>
                </a:solidFill>
                <a:latin typeface="Tahoma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Wingdings" charset="2"/>
              <a:buChar char=""/>
            </a:pPr>
            <a:r>
              <a:rPr lang="en-US">
                <a:solidFill>
                  <a:srgbClr val="FFFFFF"/>
                </a:solidFill>
                <a:latin typeface="Tahoma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StarSymbol"/>
              <a:buChar char=""/>
            </a:pPr>
            <a:r>
              <a:rPr lang="en-US" sz="1600">
                <a:solidFill>
                  <a:srgbClr val="FFFFFF"/>
                </a:solidFill>
                <a:latin typeface="Tahoma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Wingdings" charset="2"/>
              <a:buChar char=""/>
            </a:pPr>
            <a:r>
              <a:rPr lang="en-US" sz="1600">
                <a:solidFill>
                  <a:srgbClr val="FFFFFF"/>
                </a:solidFill>
                <a:latin typeface="Tahoma"/>
              </a:rPr>
              <a:t>Fifth level</a:t>
            </a:r>
            <a:endParaRPr/>
          </a:p>
        </p:txBody>
      </p:sp>
      <p:sp>
        <p:nvSpPr>
          <p:cNvPr id="48" name="PlaceHolder 6"/>
          <p:cNvSpPr>
            <a:spLocks noGrp="1"/>
          </p:cNvSpPr>
          <p:nvPr>
            <p:ph type="dt"/>
          </p:nvPr>
        </p:nvSpPr>
        <p:spPr>
          <a:xfrm>
            <a:off x="457200" y="6243480"/>
            <a:ext cx="2133360" cy="456840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49" name="PlaceHolder 7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0" name="PlaceHolder 8"/>
          <p:cNvSpPr>
            <a:spLocks noGrp="1"/>
          </p:cNvSpPr>
          <p:nvPr>
            <p:ph type="sldNum"/>
          </p:nvPr>
        </p:nvSpPr>
        <p:spPr>
          <a:xfrm>
            <a:off x="6553080" y="6243480"/>
            <a:ext cx="2133360" cy="45684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</a:pPr>
            <a:fld id="{E7053401-432E-41C7-B521-8796B5879DEB}" type="slidenum">
              <a:rPr lang="en-US" sz="1200">
                <a:solidFill>
                  <a:srgbClr val="FFFFFF"/>
                </a:solidFill>
                <a:latin typeface="Verdana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47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 to Classes in C++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479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Point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: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Point();     </a:t>
            </a: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Default Constructor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Point(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x,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y);	</a:t>
            </a: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Constructor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int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();		</a:t>
            </a: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Method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int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();		</a:t>
            </a: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Method</a:t>
            </a:r>
          </a:p>
          <a:p>
            <a:pPr marL="109728" indent="0"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109728" indent="0">
              <a:buNone/>
            </a:pP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: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x;			</a:t>
            </a: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Member variable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y; 			</a:t>
            </a: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Member variable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54774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Implementation – Point.cpp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Generally defined in a .</a:t>
            </a:r>
            <a:r>
              <a:rPr lang="en-US" dirty="0" err="1"/>
              <a:t>cpp</a:t>
            </a:r>
            <a:r>
              <a:rPr lang="en-US" dirty="0"/>
              <a:t> file</a:t>
            </a:r>
          </a:p>
          <a:p>
            <a:pPr lvl="1"/>
            <a:r>
              <a:rPr lang="en-US" dirty="0"/>
              <a:t>#include associated header file</a:t>
            </a:r>
          </a:p>
          <a:p>
            <a:pPr lvl="1"/>
            <a:endParaRPr lang="en-US" dirty="0"/>
          </a:p>
          <a:p>
            <a:r>
              <a:rPr lang="en-US" dirty="0"/>
              <a:t>Should define code of all members</a:t>
            </a:r>
          </a:p>
          <a:p>
            <a:pPr lvl="1"/>
            <a:r>
              <a:rPr lang="en-US" dirty="0"/>
              <a:t>Methods</a:t>
            </a:r>
          </a:p>
          <a:p>
            <a:pPr lvl="1"/>
            <a:r>
              <a:rPr lang="en-US" dirty="0"/>
              <a:t>Constructors</a:t>
            </a:r>
          </a:p>
          <a:p>
            <a:pPr lvl="1"/>
            <a:r>
              <a:rPr lang="en-US" dirty="0"/>
              <a:t>Destructors</a:t>
            </a:r>
          </a:p>
          <a:p>
            <a:pPr lvl="1"/>
            <a:endParaRPr lang="en-US" dirty="0"/>
          </a:p>
          <a:p>
            <a:r>
              <a:rPr lang="en-US" dirty="0"/>
              <a:t>No “class” keyword in .</a:t>
            </a:r>
            <a:r>
              <a:rPr lang="en-US" dirty="0" err="1"/>
              <a:t>cpp</a:t>
            </a:r>
            <a:r>
              <a:rPr lang="en-US" dirty="0"/>
              <a:t> file!</a:t>
            </a:r>
          </a:p>
          <a:p>
            <a:pPr lvl="1"/>
            <a:r>
              <a:rPr lang="en-US" dirty="0"/>
              <a:t>Must use scope operator</a:t>
            </a:r>
          </a:p>
        </p:txBody>
      </p:sp>
      <p:pic>
        <p:nvPicPr>
          <p:cNvPr id="4098" name="Picture 2" descr="C:\Users\Chris\Desktop\cp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295525"/>
            <a:ext cx="1285875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75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Point.cpp - Example Part 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#include “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Point.h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"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Constructors – Notice class name before ::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Point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::Point()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{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x = 0;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y = 0;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Point</a:t>
            </a:r>
            <a:r>
              <a:rPr lang="fr-FR" sz="1400" dirty="0">
                <a:latin typeface="Consolas" pitchFamily="49" charset="0"/>
                <a:cs typeface="Consolas" pitchFamily="49" charset="0"/>
              </a:rPr>
              <a:t>::Point(</a:t>
            </a:r>
            <a:r>
              <a:rPr lang="fr-FR" sz="14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fr-FR" sz="1400" dirty="0">
                <a:latin typeface="Consolas" pitchFamily="49" charset="0"/>
                <a:cs typeface="Consolas" pitchFamily="49" charset="0"/>
              </a:rPr>
              <a:t> x, </a:t>
            </a:r>
            <a:r>
              <a:rPr lang="fr-FR" sz="14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fr-FR" sz="1400" dirty="0">
                <a:latin typeface="Consolas" pitchFamily="49" charset="0"/>
                <a:cs typeface="Consolas" pitchFamily="49" charset="0"/>
              </a:rPr>
              <a:t> y)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	// More on the “-&gt;” soon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this-&gt;x = x;	</a:t>
            </a:r>
            <a:endParaRPr lang="en-US" sz="1400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this-&gt;y = y;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50958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Point.cpp - Example Part 2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The rest of the file</a:t>
            </a:r>
          </a:p>
          <a:p>
            <a:pPr marL="109728" indent="0"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109728" indent="0">
              <a:buNone/>
            </a:pP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Methods – Again, class name before ::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int </a:t>
            </a:r>
            <a:r>
              <a:rPr lang="en-US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::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{ return x; }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int </a:t>
            </a:r>
            <a:r>
              <a:rPr lang="en-US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::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{ return y; }</a:t>
            </a:r>
          </a:p>
        </p:txBody>
      </p:sp>
    </p:spTree>
    <p:extLst>
      <p:ext uri="{BB962C8B-B14F-4D97-AF65-F5344CB8AC3E}">
        <p14:creationId xmlns:p14="http://schemas.microsoft.com/office/powerpoint/2010/main" val="1229638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457200" y="228600"/>
            <a:ext cx="8229240" cy="788760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Tahoma"/>
              </a:rPr>
              <a:t>Remember this? - Memory Organization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4648320" y="1600200"/>
            <a:ext cx="4038120" cy="3123720"/>
          </a:xfrm>
          <a:prstGeom prst="rect">
            <a:avLst/>
          </a:prstGeom>
        </p:spPr>
        <p:txBody>
          <a:bodyPr anchor="b"/>
          <a:lstStyle/>
          <a:p>
            <a:pPr marL="0" marR="0" lvl="0" indent="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" charset="2"/>
              <a:buChar char="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The call stack grows from the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      top of memory down.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</a:b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0" marR="0" lvl="0" indent="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" charset="2"/>
              <a:buChar char="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Code is at the bottom of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      memory.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</a:b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" charset="2"/>
              <a:buChar char="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    Global data follows the code.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</a:b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" charset="2"/>
              <a:buChar char="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    What's left – the "heap" - is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      available for allocation.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0" name="CustomShape 3"/>
          <p:cNvSpPr/>
          <p:nvPr/>
        </p:nvSpPr>
        <p:spPr>
          <a:xfrm>
            <a:off x="1295280" y="5105520"/>
            <a:ext cx="1752120" cy="533160"/>
          </a:xfrm>
          <a:prstGeom prst="rect">
            <a:avLst/>
          </a:prstGeom>
          <a:solidFill>
            <a:srgbClr val="FF3300"/>
          </a:solidFill>
          <a:ln w="9360">
            <a:solidFill>
              <a:srgbClr val="FFFFFF"/>
            </a:solidFill>
            <a:miter/>
          </a:ln>
        </p:spPr>
        <p:txBody>
          <a:bodyPr wrap="none" lIns="90000" tIns="45000" rIns="90000" bIns="45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Binary Code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1" name="CustomShape 4"/>
          <p:cNvSpPr/>
          <p:nvPr/>
        </p:nvSpPr>
        <p:spPr>
          <a:xfrm>
            <a:off x="1295280" y="4191120"/>
            <a:ext cx="1752120" cy="914040"/>
          </a:xfrm>
          <a:prstGeom prst="rect">
            <a:avLst/>
          </a:prstGeom>
          <a:solidFill>
            <a:srgbClr val="FF3300"/>
          </a:solidFill>
          <a:ln w="9360">
            <a:solidFill>
              <a:srgbClr val="FFFFFF"/>
            </a:solidFill>
            <a:miter/>
          </a:ln>
        </p:spPr>
        <p:txBody>
          <a:bodyPr wrap="none" lIns="90000" tIns="45000" rIns="90000" bIns="4500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Global
Variables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2" name="CustomShape 5"/>
          <p:cNvSpPr/>
          <p:nvPr/>
        </p:nvSpPr>
        <p:spPr>
          <a:xfrm>
            <a:off x="990720" y="5410080"/>
            <a:ext cx="304560" cy="30348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0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3" name="CustomShape 6"/>
          <p:cNvSpPr/>
          <p:nvPr/>
        </p:nvSpPr>
        <p:spPr>
          <a:xfrm>
            <a:off x="1295280" y="1600200"/>
            <a:ext cx="1752120" cy="1066320"/>
          </a:xfrm>
          <a:prstGeom prst="rect">
            <a:avLst/>
          </a:prstGeom>
          <a:solidFill>
            <a:srgbClr val="FF3300"/>
          </a:solidFill>
          <a:ln w="9360">
            <a:solidFill>
              <a:srgbClr val="FFFFFF"/>
            </a:solidFill>
            <a:miter/>
          </a:ln>
        </p:spPr>
        <p:txBody>
          <a:bodyPr wrap="none" lIns="90000" tIns="45000" rIns="90000" bIns="45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Function Call
Frames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4" name="CustomShape 7"/>
          <p:cNvSpPr/>
          <p:nvPr/>
        </p:nvSpPr>
        <p:spPr>
          <a:xfrm>
            <a:off x="457200" y="2438280"/>
            <a:ext cx="456840" cy="33372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sp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5" name="Line 8"/>
          <p:cNvSpPr/>
          <p:nvPr/>
        </p:nvSpPr>
        <p:spPr>
          <a:xfrm>
            <a:off x="914400" y="2590560"/>
            <a:ext cx="304560" cy="0"/>
          </a:xfrm>
          <a:prstGeom prst="line">
            <a:avLst/>
          </a:prstGeom>
          <a:ln w="936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136" name="CustomShape 9"/>
          <p:cNvSpPr/>
          <p:nvPr/>
        </p:nvSpPr>
        <p:spPr>
          <a:xfrm>
            <a:off x="1295280" y="2666880"/>
            <a:ext cx="1752120" cy="1523520"/>
          </a:xfrm>
          <a:prstGeom prst="rect">
            <a:avLst/>
          </a:prstGeom>
          <a:solidFill>
            <a:srgbClr val="FF0000"/>
          </a:solidFill>
          <a:ln w="9360">
            <a:solidFill>
              <a:srgbClr val="FFFFFF"/>
            </a:solidFill>
            <a:miter/>
          </a:ln>
        </p:spPr>
      </p:sp>
      <p:sp>
        <p:nvSpPr>
          <p:cNvPr id="137" name="CustomShape 10"/>
          <p:cNvSpPr/>
          <p:nvPr/>
        </p:nvSpPr>
        <p:spPr>
          <a:xfrm>
            <a:off x="1447920" y="3048120"/>
            <a:ext cx="1371240" cy="8204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/>
              </a:rPr>
              <a:t>Available
for allocation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8" name="CustomShape 11"/>
          <p:cNvSpPr/>
          <p:nvPr/>
        </p:nvSpPr>
        <p:spPr>
          <a:xfrm>
            <a:off x="3124080" y="1600200"/>
            <a:ext cx="304560" cy="1066320"/>
          </a:xfrm>
          <a:prstGeom prst="rightBrace">
            <a:avLst>
              <a:gd name="adj1" fmla="val 29167"/>
              <a:gd name="adj2" fmla="val 50000"/>
            </a:avLst>
          </a:prstGeom>
          <a:noFill/>
          <a:ln w="9360">
            <a:solidFill>
              <a:srgbClr val="FFFFFF"/>
            </a:solidFill>
            <a:round/>
          </a:ln>
        </p:spPr>
      </p:sp>
      <p:sp>
        <p:nvSpPr>
          <p:cNvPr id="139" name="CustomShape 12"/>
          <p:cNvSpPr/>
          <p:nvPr/>
        </p:nvSpPr>
        <p:spPr>
          <a:xfrm>
            <a:off x="3352680" y="1828800"/>
            <a:ext cx="761760" cy="57708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The
Stack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40" name="Line 13"/>
          <p:cNvSpPr/>
          <p:nvPr/>
        </p:nvSpPr>
        <p:spPr>
          <a:xfrm>
            <a:off x="3733560" y="2361960"/>
            <a:ext cx="0" cy="381240"/>
          </a:xfrm>
          <a:prstGeom prst="line">
            <a:avLst/>
          </a:prstGeom>
          <a:ln w="3816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141" name="CustomShape 14"/>
          <p:cNvSpPr/>
          <p:nvPr/>
        </p:nvSpPr>
        <p:spPr>
          <a:xfrm>
            <a:off x="3124080" y="2666880"/>
            <a:ext cx="456840" cy="1523520"/>
          </a:xfrm>
          <a:prstGeom prst="rightBrace">
            <a:avLst>
              <a:gd name="adj1" fmla="val 27778"/>
              <a:gd name="adj2" fmla="val 50000"/>
            </a:avLst>
          </a:prstGeom>
          <a:noFill/>
          <a:ln w="9360">
            <a:solidFill>
              <a:srgbClr val="FFFFFF"/>
            </a:solidFill>
            <a:round/>
          </a:ln>
        </p:spPr>
      </p:sp>
      <p:sp>
        <p:nvSpPr>
          <p:cNvPr id="142" name="CustomShape 15"/>
          <p:cNvSpPr/>
          <p:nvPr/>
        </p:nvSpPr>
        <p:spPr>
          <a:xfrm>
            <a:off x="3505320" y="3124080"/>
            <a:ext cx="761760" cy="57708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The
Heap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14440" y="4876800"/>
            <a:ext cx="42675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When you declare a pointer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   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int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 *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pInt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It is pointing to NOTHING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You need to create a valid ‘chunk’ of memory, and assign the pointer to that valid memory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2B3BCC-7F1C-4A4A-A024-F9C3A80C1A24}"/>
              </a:ext>
            </a:extLst>
          </p:cNvPr>
          <p:cNvSpPr txBox="1"/>
          <p:nvPr/>
        </p:nvSpPr>
        <p:spPr>
          <a:xfrm>
            <a:off x="4648320" y="2520951"/>
            <a:ext cx="4267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Similar in C++</a:t>
            </a:r>
          </a:p>
          <a:p>
            <a:r>
              <a:rPr lang="en-US" dirty="0">
                <a:solidFill>
                  <a:schemeClr val="bg1"/>
                </a:solidFill>
              </a:rPr>
              <a:t>The stack now holds local objects as well as data</a:t>
            </a:r>
          </a:p>
          <a:p>
            <a:r>
              <a:rPr lang="en-US" dirty="0">
                <a:solidFill>
                  <a:schemeClr val="bg1"/>
                </a:solidFill>
              </a:rPr>
              <a:t>Dynamic </a:t>
            </a:r>
            <a:r>
              <a:rPr lang="en-US" dirty="0" err="1">
                <a:solidFill>
                  <a:schemeClr val="bg1"/>
                </a:solidFill>
              </a:rPr>
              <a:t>alloation</a:t>
            </a:r>
            <a:r>
              <a:rPr lang="en-US" dirty="0">
                <a:solidFill>
                  <a:schemeClr val="bg1"/>
                </a:solidFill>
              </a:rPr>
              <a:t> for objects (and data) is from the heap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/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EDA98-34F7-4439-9483-123F8ECC7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011FC-4F00-441A-BC66-49C01B3E3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/>
              <a:t>R</a:t>
            </a:r>
            <a:r>
              <a:rPr lang="en-US" dirty="0"/>
              <a:t>esource </a:t>
            </a:r>
            <a:r>
              <a:rPr lang="en-US" sz="2800" b="1" dirty="0"/>
              <a:t>A</a:t>
            </a:r>
            <a:r>
              <a:rPr lang="en-US" dirty="0"/>
              <a:t>cquisition </a:t>
            </a:r>
            <a:r>
              <a:rPr lang="en-US" sz="2800" b="1" dirty="0"/>
              <a:t>I</a:t>
            </a:r>
            <a:r>
              <a:rPr lang="en-US" dirty="0"/>
              <a:t>s </a:t>
            </a:r>
            <a:r>
              <a:rPr lang="en-US" sz="2800" b="1" dirty="0"/>
              <a:t>I</a:t>
            </a:r>
            <a:r>
              <a:rPr lang="en-US" dirty="0"/>
              <a:t>nitialization</a:t>
            </a:r>
          </a:p>
          <a:p>
            <a:r>
              <a:rPr lang="en-US" dirty="0"/>
              <a:t>- Objects Own Resources</a:t>
            </a:r>
          </a:p>
          <a:p>
            <a:r>
              <a:rPr lang="en-US" dirty="0"/>
              <a:t>- Constructor is automatically called for initialization</a:t>
            </a:r>
          </a:p>
          <a:p>
            <a:r>
              <a:rPr lang="en-US" dirty="0"/>
              <a:t>- Where an object goes out-of-scope (e.g. end of a method), it’s destructor is automatically called</a:t>
            </a:r>
          </a:p>
          <a:p>
            <a:pPr lvl="1"/>
            <a:r>
              <a:rPr lang="en-US" dirty="0"/>
              <a:t>Also called when you delete an object</a:t>
            </a:r>
          </a:p>
          <a:p>
            <a:r>
              <a:rPr lang="en-US" dirty="0"/>
              <a:t>- The object is then responsible for releasing its own resources</a:t>
            </a:r>
          </a:p>
          <a:p>
            <a:endParaRPr lang="en-US" dirty="0"/>
          </a:p>
          <a:p>
            <a:r>
              <a:rPr lang="en-US" dirty="0"/>
              <a:t>This is C++’s way of a more memory safe object management framework (without garbage collection)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993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1E8AA-5D12-4105-BEDD-1CF0524BF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Lifecycle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F80661-5D8C-4A60-9DCF-56236489BD73}"/>
              </a:ext>
            </a:extLst>
          </p:cNvPr>
          <p:cNvSpPr txBox="1"/>
          <p:nvPr/>
        </p:nvSpPr>
        <p:spPr>
          <a:xfrm>
            <a:off x="381000" y="1905000"/>
            <a:ext cx="4495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//create the object</a:t>
            </a:r>
          </a:p>
          <a:p>
            <a:r>
              <a:rPr lang="en-US" dirty="0" err="1"/>
              <a:t>MyClass</a:t>
            </a:r>
            <a:r>
              <a:rPr lang="en-US" dirty="0"/>
              <a:t> *</a:t>
            </a:r>
            <a:r>
              <a:rPr lang="en-US" dirty="0" err="1"/>
              <a:t>pObject</a:t>
            </a:r>
            <a:r>
              <a:rPr lang="en-US" dirty="0"/>
              <a:t> = new </a:t>
            </a:r>
            <a:r>
              <a:rPr lang="en-US" dirty="0" err="1"/>
              <a:t>MyClass</a:t>
            </a:r>
            <a:r>
              <a:rPr lang="en-US" dirty="0"/>
              <a:t>();</a:t>
            </a:r>
          </a:p>
          <a:p>
            <a:r>
              <a:rPr lang="en-US" dirty="0"/>
              <a:t>….</a:t>
            </a:r>
          </a:p>
          <a:p>
            <a:r>
              <a:rPr lang="en-US" dirty="0"/>
              <a:t>…</a:t>
            </a:r>
          </a:p>
          <a:p>
            <a:r>
              <a:rPr lang="en-US" dirty="0"/>
              <a:t>//Do stuff with the object (call methods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…</a:t>
            </a:r>
          </a:p>
          <a:p>
            <a:r>
              <a:rPr lang="en-US" dirty="0"/>
              <a:t>…</a:t>
            </a:r>
          </a:p>
          <a:p>
            <a:r>
              <a:rPr lang="en-US" dirty="0"/>
              <a:t>delete </a:t>
            </a:r>
            <a:r>
              <a:rPr lang="en-US" dirty="0" err="1"/>
              <a:t>pObject</a:t>
            </a:r>
            <a:r>
              <a:rPr lang="en-US" dirty="0"/>
              <a:t>; //destroy the object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4BE0680-1EC9-44A8-96C9-F3CD246ADAC4}"/>
              </a:ext>
            </a:extLst>
          </p:cNvPr>
          <p:cNvSpPr/>
          <p:nvPr/>
        </p:nvSpPr>
        <p:spPr>
          <a:xfrm>
            <a:off x="4038600" y="1524000"/>
            <a:ext cx="1828800" cy="1644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constructor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338E93-5E0E-4CF7-9977-F681F4A63108}"/>
              </a:ext>
            </a:extLst>
          </p:cNvPr>
          <p:cNvSpPr/>
          <p:nvPr/>
        </p:nvSpPr>
        <p:spPr>
          <a:xfrm>
            <a:off x="5715000" y="3026033"/>
            <a:ext cx="17526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Object lifecycle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00AB62A-8520-4E03-81AA-7CAE459915AA}"/>
              </a:ext>
            </a:extLst>
          </p:cNvPr>
          <p:cNvSpPr/>
          <p:nvPr/>
        </p:nvSpPr>
        <p:spPr>
          <a:xfrm>
            <a:off x="4191000" y="4778632"/>
            <a:ext cx="1752600" cy="1644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destructor</a:t>
            </a:r>
          </a:p>
        </p:txBody>
      </p:sp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id="{0957AD84-1981-4EBE-9DCB-38A3DFA41E8D}"/>
              </a:ext>
            </a:extLst>
          </p:cNvPr>
          <p:cNvCxnSpPr>
            <a:stCxn id="5" idx="6"/>
            <a:endCxn id="6" idx="0"/>
          </p:cNvCxnSpPr>
          <p:nvPr/>
        </p:nvCxnSpPr>
        <p:spPr>
          <a:xfrm>
            <a:off x="5867400" y="2346067"/>
            <a:ext cx="723900" cy="679966"/>
          </a:xfrm>
          <a:prstGeom prst="curved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CAF11A57-E9B6-4DF5-9E04-90D4E884A56B}"/>
              </a:ext>
            </a:extLst>
          </p:cNvPr>
          <p:cNvCxnSpPr>
            <a:stCxn id="6" idx="2"/>
            <a:endCxn id="7" idx="6"/>
          </p:cNvCxnSpPr>
          <p:nvPr/>
        </p:nvCxnSpPr>
        <p:spPr>
          <a:xfrm rot="5400000">
            <a:off x="5856417" y="4865816"/>
            <a:ext cx="822066" cy="647700"/>
          </a:xfrm>
          <a:prstGeom prst="curved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5176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Instantiating Objects of a Class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Objects are instances of a class</a:t>
            </a:r>
          </a:p>
          <a:p>
            <a:endParaRPr lang="en-US" dirty="0"/>
          </a:p>
          <a:p>
            <a:r>
              <a:rPr lang="en-US" dirty="0"/>
              <a:t>Can be on the stack or the heap</a:t>
            </a:r>
          </a:p>
          <a:p>
            <a:pPr lvl="1"/>
            <a:r>
              <a:rPr lang="en-US" dirty="0"/>
              <a:t>Just like arrays &amp; other variables</a:t>
            </a:r>
          </a:p>
          <a:p>
            <a:pPr lvl="1"/>
            <a:endParaRPr lang="en-US" dirty="0"/>
          </a:p>
          <a:p>
            <a:r>
              <a:rPr lang="en-US" dirty="0"/>
              <a:t>Many syntax options for creating objects</a:t>
            </a:r>
          </a:p>
        </p:txBody>
      </p:sp>
    </p:spTree>
    <p:extLst>
      <p:ext uri="{BB962C8B-B14F-4D97-AF65-F5344CB8AC3E}">
        <p14:creationId xmlns:p14="http://schemas.microsoft.com/office/powerpoint/2010/main" val="4053889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414E5-679D-40B7-B2C3-292F6E605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86605"/>
            <a:ext cx="8763000" cy="1008796"/>
          </a:xfrm>
        </p:spPr>
        <p:txBody>
          <a:bodyPr/>
          <a:lstStyle/>
          <a:p>
            <a:r>
              <a:rPr lang="en-US" dirty="0"/>
              <a:t>For example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FD888-F577-417C-9FF5-D57580569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845734"/>
            <a:ext cx="8991600" cy="4326466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200"/>
              </a:spcBef>
            </a:pP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class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widget</a:t>
            </a:r>
          </a:p>
          <a:p>
            <a:pPr>
              <a:spcBef>
                <a:spcPts val="200"/>
              </a:spcBef>
            </a:pP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{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private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:</a:t>
            </a:r>
          </a:p>
          <a:p>
            <a:pPr>
              <a:spcBef>
                <a:spcPts val="200"/>
              </a:spcBef>
            </a:pP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* data;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:</a:t>
            </a:r>
          </a:p>
          <a:p>
            <a:pPr>
              <a:spcBef>
                <a:spcPts val="200"/>
              </a:spcBef>
            </a:pP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widget(const int size) { data = </a:t>
            </a: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new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[size]; } </a:t>
            </a:r>
            <a:r>
              <a:rPr lang="en-US" dirty="0">
                <a:solidFill>
                  <a:srgbClr val="00B05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acquire</a:t>
            </a:r>
          </a:p>
          <a:p>
            <a:pPr>
              <a:spcBef>
                <a:spcPts val="200"/>
              </a:spcBef>
            </a:pP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~widget() { delete[] data; } </a:t>
            </a:r>
            <a:r>
              <a:rPr lang="en-US" dirty="0">
                <a:solidFill>
                  <a:srgbClr val="00B05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release</a:t>
            </a:r>
          </a:p>
          <a:p>
            <a:pPr>
              <a:spcBef>
                <a:spcPts val="200"/>
              </a:spcBef>
            </a:pP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void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do_something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{}</a:t>
            </a:r>
          </a:p>
          <a:p>
            <a:pPr>
              <a:spcBef>
                <a:spcPts val="200"/>
              </a:spcBef>
            </a:pP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};</a:t>
            </a:r>
          </a:p>
          <a:p>
            <a:pPr>
              <a:spcBef>
                <a:spcPts val="200"/>
              </a:spcBef>
            </a:pPr>
            <a:endParaRPr lang="en-US" dirty="0"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void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functionUsingWidget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</a:t>
            </a:r>
          </a:p>
          <a:p>
            <a:pPr>
              <a:spcBef>
                <a:spcPts val="200"/>
              </a:spcBef>
            </a:pP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widget </a:t>
            </a:r>
            <a:r>
              <a:rPr lang="en-US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(1000000);   </a:t>
            </a:r>
          </a:p>
          <a:p>
            <a:pPr>
              <a:spcBef>
                <a:spcPts val="200"/>
              </a:spcBef>
            </a:pP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dirty="0">
                <a:solidFill>
                  <a:srgbClr val="00B05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//lifetime automatically tied to enclosing scope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00B05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//constructs w, including the </a:t>
            </a:r>
            <a:r>
              <a:rPr lang="en-US" dirty="0" err="1">
                <a:solidFill>
                  <a:srgbClr val="00B05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w.data</a:t>
            </a:r>
            <a:r>
              <a:rPr lang="en-US" dirty="0">
                <a:solidFill>
                  <a:srgbClr val="00B05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member</a:t>
            </a:r>
          </a:p>
          <a:p>
            <a:pPr>
              <a:spcBef>
                <a:spcPts val="200"/>
              </a:spcBef>
            </a:pP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w.do_something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</a:t>
            </a:r>
          </a:p>
          <a:p>
            <a:pPr>
              <a:spcBef>
                <a:spcPts val="200"/>
              </a:spcBef>
            </a:pPr>
            <a:endParaRPr lang="en-US" dirty="0"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>
              <a:spcBef>
                <a:spcPts val="200"/>
              </a:spcBef>
            </a:pP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 </a:t>
            </a:r>
            <a:r>
              <a:rPr lang="en-US" dirty="0">
                <a:solidFill>
                  <a:srgbClr val="00B05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automatic destruction and deallocation for w and </a:t>
            </a:r>
            <a:r>
              <a:rPr lang="en-US" dirty="0" err="1">
                <a:solidFill>
                  <a:srgbClr val="00B05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w.data</a:t>
            </a:r>
            <a:endParaRPr lang="en-US" dirty="0">
              <a:solidFill>
                <a:srgbClr val="00B05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7087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 on the Stack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2959" y="1905000"/>
            <a:ext cx="7543801" cy="4402666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US" sz="22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main()</a:t>
            </a:r>
          </a:p>
          <a:p>
            <a:pPr marL="109728" indent="0"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109728" indent="0">
              <a:buNone/>
            </a:pPr>
            <a:r>
              <a:rPr lang="en-US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 // Call constructors, but not saved in variables</a:t>
            </a:r>
          </a:p>
          <a:p>
            <a:pPr marL="109728" indent="0">
              <a:buNone/>
            </a:pPr>
            <a:r>
              <a:rPr lang="en-US" sz="22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   Point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();				</a:t>
            </a:r>
            <a:r>
              <a:rPr lang="en-US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Default constructor</a:t>
            </a:r>
          </a:p>
          <a:p>
            <a:pPr marL="109728" indent="0">
              <a:buNone/>
            </a:pPr>
            <a:r>
              <a:rPr lang="en-US" sz="22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   Point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(5,5);			</a:t>
            </a:r>
            <a:r>
              <a:rPr lang="en-US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Parameterized</a:t>
            </a:r>
          </a:p>
          <a:p>
            <a:pPr marL="109728" indent="0">
              <a:buNone/>
            </a:pPr>
            <a:endParaRPr lang="en-US" sz="2200" dirty="0">
              <a:latin typeface="Consolas" pitchFamily="49" charset="0"/>
              <a:cs typeface="Consolas" pitchFamily="49" charset="0"/>
            </a:endParaRPr>
          </a:p>
          <a:p>
            <a:pPr marL="109728" indent="0">
              <a:buNone/>
            </a:pPr>
            <a:r>
              <a:rPr lang="en-US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 // Variables</a:t>
            </a:r>
          </a:p>
          <a:p>
            <a:pPr marL="109728" indent="0">
              <a:buNone/>
            </a:pPr>
            <a:r>
              <a:rPr lang="en-US" sz="22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   Point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p1;			</a:t>
            </a:r>
            <a:r>
              <a:rPr lang="en-US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Default</a:t>
            </a:r>
          </a:p>
          <a:p>
            <a:pPr marL="109728" indent="0">
              <a:buNone/>
            </a:pPr>
            <a:r>
              <a:rPr lang="en-US" sz="22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   Point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p2();			</a:t>
            </a:r>
            <a:r>
              <a:rPr lang="en-US" sz="2200" dirty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// NEITHER!</a:t>
            </a:r>
            <a:endParaRPr lang="en-US" sz="2200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pPr marL="109728" indent="0">
              <a:buNone/>
            </a:pPr>
            <a:r>
              <a:rPr lang="en-US" sz="22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   Point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p3(5, 5);		</a:t>
            </a:r>
            <a:r>
              <a:rPr lang="en-US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Parameterized</a:t>
            </a:r>
          </a:p>
          <a:p>
            <a:pPr marL="109728" indent="0">
              <a:buNone/>
            </a:pPr>
            <a:r>
              <a:rPr lang="en-US" sz="22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   Point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p4 = </a:t>
            </a:r>
            <a:r>
              <a:rPr lang="en-US" sz="22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Point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();	 	</a:t>
            </a:r>
            <a:r>
              <a:rPr lang="en-US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Default</a:t>
            </a:r>
          </a:p>
          <a:p>
            <a:pPr marL="109728" indent="0">
              <a:buNone/>
            </a:pPr>
            <a:r>
              <a:rPr lang="en-US" sz="22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   Point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p5 = </a:t>
            </a:r>
            <a:r>
              <a:rPr lang="en-US" sz="22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Point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(5, 5);	</a:t>
            </a:r>
            <a:r>
              <a:rPr lang="en-US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Parameterized</a:t>
            </a:r>
          </a:p>
          <a:p>
            <a:pPr marL="109728" indent="0">
              <a:buNone/>
            </a:pPr>
            <a:r>
              <a:rPr lang="en-US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76121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Programmer-defined types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Made up of members</a:t>
            </a:r>
          </a:p>
          <a:p>
            <a:pPr lvl="1"/>
            <a:r>
              <a:rPr lang="en-US" dirty="0"/>
              <a:t>Variables</a:t>
            </a:r>
          </a:p>
          <a:p>
            <a:pPr lvl="1"/>
            <a:r>
              <a:rPr lang="en-US" dirty="0"/>
              <a:t>Functions – called methods when part of a class</a:t>
            </a:r>
          </a:p>
          <a:p>
            <a:pPr lvl="1"/>
            <a:r>
              <a:rPr lang="en-US" dirty="0"/>
              <a:t>Constructors: Initialize the class</a:t>
            </a:r>
          </a:p>
          <a:p>
            <a:pPr lvl="1"/>
            <a:r>
              <a:rPr lang="en-US" dirty="0"/>
              <a:t>Destructors: Clean up as the class is being removed/ deleted</a:t>
            </a:r>
          </a:p>
          <a:p>
            <a:pPr lvl="1"/>
            <a:endParaRPr lang="en-US" dirty="0"/>
          </a:p>
          <a:p>
            <a:r>
              <a:rPr lang="en-US" dirty="0"/>
              <a:t>Concept is the same as C#, Java, etc.</a:t>
            </a:r>
          </a:p>
          <a:p>
            <a:r>
              <a:rPr lang="en-US" dirty="0"/>
              <a:t>Where C-structs have only variables, C++ classes are complete objects with methods plus data</a:t>
            </a:r>
          </a:p>
          <a:p>
            <a:r>
              <a:rPr lang="en-US" dirty="0"/>
              <a:t>Still use .h files for ‘defining’; Use .</a:t>
            </a:r>
            <a:r>
              <a:rPr lang="en-US" dirty="0" err="1"/>
              <a:t>cpp</a:t>
            </a:r>
            <a:r>
              <a:rPr lang="en-US" dirty="0"/>
              <a:t> or .cc files for implementation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622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wrong with this line:</a:t>
            </a:r>
          </a:p>
          <a:p>
            <a:endParaRPr lang="en-US" dirty="0"/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 	</a:t>
            </a: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p2();</a:t>
            </a:r>
          </a:p>
          <a:p>
            <a:endParaRPr lang="en-US" dirty="0"/>
          </a:p>
          <a:p>
            <a:r>
              <a:rPr lang="en-US" dirty="0"/>
              <a:t>Looks like it should call default constructor</a:t>
            </a:r>
          </a:p>
          <a:p>
            <a:endParaRPr lang="en-US" dirty="0"/>
          </a:p>
          <a:p>
            <a:r>
              <a:rPr lang="en-US" dirty="0"/>
              <a:t>Technically a function declaration</a:t>
            </a:r>
          </a:p>
          <a:p>
            <a:pPr lvl="1"/>
            <a:r>
              <a:rPr lang="en-US" dirty="0"/>
              <a:t>A function named p2, which returns a Point</a:t>
            </a:r>
          </a:p>
          <a:p>
            <a:pPr lvl="1"/>
            <a:r>
              <a:rPr lang="en-US" dirty="0"/>
              <a:t>Yes, even though it’s in the main!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231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 on the Heap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Remember: new returns a pointer!</a:t>
            </a:r>
          </a:p>
          <a:p>
            <a:pPr marL="109728" indent="0">
              <a:buNone/>
            </a:pP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main()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Call default constructor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* p6 = new </a:t>
            </a: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* p7 = new </a:t>
            </a: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109728" indent="0"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Call parameterized constructor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* p8 = new </a:t>
            </a: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(5,5);</a:t>
            </a:r>
            <a:br>
              <a:rPr lang="en-US" dirty="0">
                <a:latin typeface="Consolas" pitchFamily="49" charset="0"/>
                <a:cs typeface="Consolas" pitchFamily="49" charset="0"/>
              </a:rPr>
            </a:br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8137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Destructors – time to clean up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Called when the object is destroyed (stack or delete)!</a:t>
            </a:r>
          </a:p>
          <a:p>
            <a:pPr marL="109728" indent="0">
              <a:buNone/>
            </a:pPr>
            <a:r>
              <a:rPr lang="en-US" sz="14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Point</a:t>
            </a:r>
          </a:p>
          <a:p>
            <a:pPr marL="109728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109728" indent="0">
              <a:buNone/>
            </a:pPr>
            <a:r>
              <a:rPr lang="en-US" sz="14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:</a:t>
            </a:r>
          </a:p>
          <a:p>
            <a:pPr marL="109728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Point();     </a:t>
            </a:r>
            <a:r>
              <a:rPr lang="en-US" sz="14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Default Constructor</a:t>
            </a:r>
          </a:p>
          <a:p>
            <a:pPr marL="109728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~Point(); </a:t>
            </a:r>
            <a:r>
              <a:rPr lang="en-US" sz="14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Destructor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marL="109728" indent="0">
              <a:buNone/>
            </a:pPr>
            <a:r>
              <a:rPr lang="en-US" sz="1400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:</a:t>
            </a:r>
          </a:p>
          <a:p>
            <a:pPr marL="109728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MyObject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*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pObject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;</a:t>
            </a:r>
            <a:endParaRPr lang="en-US" sz="1400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pPr marL="109728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};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E2447D-8596-4603-838B-95587E27708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Point::~Point()</a:t>
            </a:r>
          </a:p>
          <a:p>
            <a:pPr marL="109728" indent="0"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109728" indent="0"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 if (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pObject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109728" indent="0"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delete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pObject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pObject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400" dirty="0" err="1">
                <a:solidFill>
                  <a:srgbClr val="00B050"/>
                </a:solidFill>
                <a:latin typeface="Consolas" pitchFamily="49" charset="0"/>
              </a:rPr>
              <a:t>nullptr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109728" indent="0"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826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Calling Methods – Local Variables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call methods once you have an object</a:t>
            </a:r>
          </a:p>
          <a:p>
            <a:endParaRPr lang="en-US" dirty="0"/>
          </a:p>
          <a:p>
            <a:r>
              <a:rPr lang="en-US" dirty="0"/>
              <a:t>Local variable method syntax is simple: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Create a point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Point p = Point(5, 5);</a:t>
            </a:r>
          </a:p>
          <a:p>
            <a:pPr marL="109728" indent="0"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109728" indent="0">
              <a:buNone/>
            </a:pP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Get the x value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int x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p.GetX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 );</a:t>
            </a:r>
          </a:p>
        </p:txBody>
      </p:sp>
    </p:spTree>
    <p:extLst>
      <p:ext uri="{BB962C8B-B14F-4D97-AF65-F5344CB8AC3E}">
        <p14:creationId xmlns:p14="http://schemas.microsoft.com/office/powerpoint/2010/main" val="34572385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Methods - Pointers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 as straight-forward</a:t>
            </a:r>
          </a:p>
          <a:p>
            <a:endParaRPr lang="en-US" dirty="0"/>
          </a:p>
          <a:p>
            <a:r>
              <a:rPr lang="en-US" dirty="0"/>
              <a:t>Can’t call a method on a memory address</a:t>
            </a:r>
          </a:p>
          <a:p>
            <a:endParaRPr lang="en-US" dirty="0"/>
          </a:p>
          <a:p>
            <a:r>
              <a:rPr lang="en-US" dirty="0"/>
              <a:t>Must dereference first, then call method</a:t>
            </a:r>
          </a:p>
          <a:p>
            <a:pPr lvl="1"/>
            <a:r>
              <a:rPr lang="en-US" dirty="0"/>
              <a:t>Or use the arrow operator: -&gt;</a:t>
            </a:r>
          </a:p>
        </p:txBody>
      </p:sp>
    </p:spTree>
    <p:extLst>
      <p:ext uri="{BB962C8B-B14F-4D97-AF65-F5344CB8AC3E}">
        <p14:creationId xmlns:p14="http://schemas.microsoft.com/office/powerpoint/2010/main" val="3698137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Methods - Pointers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Create a new Point, get a pointer to it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Point* p = new Point(5, 5);</a:t>
            </a:r>
          </a:p>
          <a:p>
            <a:pPr marL="109728" indent="0"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109728" indent="0">
              <a:buNone/>
            </a:pP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Dereference and call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int x = (*p).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 );</a:t>
            </a:r>
          </a:p>
          <a:p>
            <a:pPr marL="109728" indent="0"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109728" indent="0">
              <a:buNone/>
            </a:pP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Or use “-&gt;” syntax</a:t>
            </a:r>
          </a:p>
          <a:p>
            <a:pPr marL="109728" indent="0">
              <a:buNone/>
            </a:pP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Essentially “dereference and call”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int y = p-&gt;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 );</a:t>
            </a:r>
          </a:p>
        </p:txBody>
      </p:sp>
    </p:spTree>
    <p:extLst>
      <p:ext uri="{BB962C8B-B14F-4D97-AF65-F5344CB8AC3E}">
        <p14:creationId xmlns:p14="http://schemas.microsoft.com/office/powerpoint/2010/main" val="36364279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Creating Classes/ Building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Basically, you need two files</a:t>
            </a:r>
          </a:p>
          <a:p>
            <a:pPr lvl="1"/>
            <a:r>
              <a:rPr lang="en-US" dirty="0"/>
              <a:t>.h file: Sets up basic class declaration &amp; definition</a:t>
            </a:r>
          </a:p>
          <a:p>
            <a:pPr lvl="1"/>
            <a:r>
              <a:rPr lang="en-US" dirty="0"/>
              <a:t>.</a:t>
            </a:r>
            <a:r>
              <a:rPr lang="en-US" dirty="0" err="1"/>
              <a:t>cpp</a:t>
            </a:r>
            <a:r>
              <a:rPr lang="en-US" dirty="0"/>
              <a:t> (or .cc) implementation/ code</a:t>
            </a:r>
          </a:p>
          <a:p>
            <a:pPr lvl="1"/>
            <a:endParaRPr lang="en-US" dirty="0"/>
          </a:p>
          <a:p>
            <a:pPr marL="201168" lvl="1" indent="0">
              <a:buNone/>
            </a:pPr>
            <a:r>
              <a:rPr lang="en-US" dirty="0"/>
              <a:t>Compiling</a:t>
            </a:r>
            <a:br>
              <a:rPr lang="en-US" dirty="0"/>
            </a:br>
            <a:r>
              <a:rPr lang="en-US" dirty="0"/>
              <a:t>- Same as “C” i.e. </a:t>
            </a:r>
            <a:r>
              <a:rPr lang="en-US" dirty="0" err="1"/>
              <a:t>gcc</a:t>
            </a:r>
            <a:r>
              <a:rPr lang="en-US"/>
              <a:t> or g++ </a:t>
            </a:r>
            <a:r>
              <a:rPr lang="en-US" dirty="0"/>
              <a:t>and </a:t>
            </a:r>
            <a:r>
              <a:rPr lang="en-US" dirty="0" err="1"/>
              <a:t>Makefile</a:t>
            </a:r>
            <a:endParaRPr lang="en-US" dirty="0"/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631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4E127-69E9-4A2F-A5CE-DFA23CE51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Syntax, semantics and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7ADB3-61ED-46D3-92DF-CFD2FABD54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2960" y="2438400"/>
            <a:ext cx="3703320" cy="343069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Similarities:</a:t>
            </a:r>
          </a:p>
          <a:p>
            <a:r>
              <a:rPr lang="en-US" dirty="0"/>
              <a:t>- include files</a:t>
            </a:r>
          </a:p>
          <a:p>
            <a:r>
              <a:rPr lang="en-US" dirty="0"/>
              <a:t>- Basic if/ then/ else/ while control structures</a:t>
            </a:r>
          </a:p>
          <a:p>
            <a:r>
              <a:rPr lang="en-US" dirty="0"/>
              <a:t>- Must still manage your own memory (but now for objects as well as data)</a:t>
            </a:r>
          </a:p>
          <a:p>
            <a:r>
              <a:rPr lang="en-US" dirty="0"/>
              <a:t>- Can actually write typical C code (and not use C++ enhancements)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D4C640-746C-4337-B18B-4FF6B5CED8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3440" y="2438400"/>
            <a:ext cx="4023360" cy="3810000"/>
          </a:xfrm>
        </p:spPr>
        <p:txBody>
          <a:bodyPr>
            <a:normAutofit fontScale="92500" lnSpcReduction="20000"/>
          </a:bodyPr>
          <a:lstStyle/>
          <a:p>
            <a:r>
              <a:rPr lang="en-US" sz="1600" dirty="0"/>
              <a:t>Differences: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- include (.h) files define the class structure only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- .</a:t>
            </a:r>
            <a:r>
              <a:rPr lang="en-US" sz="1600" dirty="0" err="1"/>
              <a:t>cpp</a:t>
            </a:r>
            <a:r>
              <a:rPr lang="en-US" sz="1600" dirty="0"/>
              <a:t> files implement the classes (sometimes .cc files)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- </a:t>
            </a:r>
            <a:r>
              <a:rPr lang="en-US" sz="1600" dirty="0">
                <a:solidFill>
                  <a:srgbClr val="00B050"/>
                </a:solidFill>
              </a:rPr>
              <a:t>new</a:t>
            </a:r>
            <a:r>
              <a:rPr lang="en-US" sz="1600" dirty="0"/>
              <a:t> and </a:t>
            </a:r>
            <a:r>
              <a:rPr lang="en-US" sz="1600" dirty="0">
                <a:solidFill>
                  <a:srgbClr val="00B050"/>
                </a:solidFill>
              </a:rPr>
              <a:t>delete</a:t>
            </a:r>
            <a:r>
              <a:rPr lang="en-US" sz="1600" dirty="0"/>
              <a:t> (vs. </a:t>
            </a:r>
            <a:r>
              <a:rPr lang="en-US" sz="1600" dirty="0">
                <a:solidFill>
                  <a:srgbClr val="00B050"/>
                </a:solidFill>
              </a:rPr>
              <a:t>malloc</a:t>
            </a:r>
            <a:r>
              <a:rPr lang="en-US" sz="1600" dirty="0"/>
              <a:t> and </a:t>
            </a:r>
            <a:r>
              <a:rPr lang="en-US" sz="1600" dirty="0">
                <a:solidFill>
                  <a:srgbClr val="00B050"/>
                </a:solidFill>
              </a:rPr>
              <a:t>free</a:t>
            </a:r>
            <a:r>
              <a:rPr lang="en-US" sz="1600" dirty="0"/>
              <a:t>)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- Abstract classes as ‘templates’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- public/ private/ protected variables and methods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- constructors and destructors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- override and virtual methods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- inheritance and polymorphism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- ‘streams’ for I/O (e.g. ‘</a:t>
            </a:r>
            <a:r>
              <a:rPr lang="en-US" sz="1600" dirty="0" err="1"/>
              <a:t>cout</a:t>
            </a:r>
            <a:r>
              <a:rPr lang="en-US" sz="1600" dirty="0"/>
              <a:t>’ vs. ‘</a:t>
            </a:r>
            <a:r>
              <a:rPr lang="en-US" sz="1600" dirty="0" err="1"/>
              <a:t>printf</a:t>
            </a:r>
            <a:r>
              <a:rPr lang="en-US" sz="1600" dirty="0"/>
              <a:t>’)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- namespaces for scope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- iterators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[And g++ compiler in Linux]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04FC8F-F52F-4B4B-BA48-D748E28A9DC4}"/>
              </a:ext>
            </a:extLst>
          </p:cNvPr>
          <p:cNvSpPr txBox="1"/>
          <p:nvPr/>
        </p:nvSpPr>
        <p:spPr>
          <a:xfrm>
            <a:off x="822960" y="19812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While ‘C’ syntax can be used, C++ class and object syntax can be quite different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056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Declaration – </a:t>
            </a:r>
            <a:r>
              <a:rPr lang="en-US" dirty="0" err="1"/>
              <a:t>Point.h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Generally declared in a header file</a:t>
            </a:r>
          </a:p>
          <a:p>
            <a:pPr lvl="1"/>
            <a:r>
              <a:rPr lang="en-US" dirty="0"/>
              <a:t>Separate declaration and definition</a:t>
            </a:r>
          </a:p>
          <a:p>
            <a:pPr lvl="1"/>
            <a:r>
              <a:rPr lang="en-US" dirty="0"/>
              <a:t>Allows multiple files to #include declaration</a:t>
            </a:r>
          </a:p>
          <a:p>
            <a:endParaRPr lang="en-US" dirty="0"/>
          </a:p>
          <a:p>
            <a:r>
              <a:rPr lang="en-US" dirty="0"/>
              <a:t>Starts with class keyword</a:t>
            </a:r>
          </a:p>
          <a:p>
            <a:pPr lvl="1"/>
            <a:r>
              <a:rPr lang="en-US" dirty="0"/>
              <a:t>Capitalized by convention</a:t>
            </a:r>
          </a:p>
          <a:p>
            <a:endParaRPr lang="en-US" dirty="0"/>
          </a:p>
          <a:p>
            <a:pPr marL="109728" indent="0">
              <a:buNone/>
            </a:pP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Point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109728" indent="0"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}; </a:t>
            </a: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Notice the semicolon!</a:t>
            </a:r>
          </a:p>
        </p:txBody>
      </p:sp>
      <p:pic>
        <p:nvPicPr>
          <p:cNvPr id="1026" name="Picture 2" descr="C:\Users\Chris\Desktop\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487" y="1447800"/>
            <a:ext cx="1190625" cy="139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226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Access </a:t>
            </a:r>
            <a:r>
              <a:rPr lang="en-US" dirty="0" err="1"/>
              <a:t>Specifiers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default, all class members are private</a:t>
            </a:r>
          </a:p>
          <a:p>
            <a:endParaRPr lang="en-US" dirty="0"/>
          </a:p>
          <a:p>
            <a:r>
              <a:rPr lang="en-US" dirty="0"/>
              <a:t>Change with access </a:t>
            </a:r>
            <a:r>
              <a:rPr lang="en-US" dirty="0" err="1"/>
              <a:t>specifiers</a:t>
            </a:r>
            <a:endParaRPr lang="en-US" dirty="0"/>
          </a:p>
          <a:p>
            <a:pPr lvl="1"/>
            <a:r>
              <a:rPr lang="en-US" dirty="0"/>
              <a:t>public [visible to everyone]</a:t>
            </a:r>
          </a:p>
          <a:p>
            <a:pPr lvl="1"/>
            <a:r>
              <a:rPr lang="en-US" dirty="0"/>
              <a:t>private [visible only to the original class]</a:t>
            </a:r>
          </a:p>
          <a:p>
            <a:pPr lvl="1"/>
            <a:r>
              <a:rPr lang="en-US" dirty="0"/>
              <a:t>protected [visible to the original class and derived classes]</a:t>
            </a:r>
          </a:p>
          <a:p>
            <a:pPr lvl="1"/>
            <a:endParaRPr lang="en-US" dirty="0"/>
          </a:p>
          <a:p>
            <a:r>
              <a:rPr lang="en-US" dirty="0"/>
              <a:t>Usage is different from C# / Java</a:t>
            </a:r>
          </a:p>
          <a:p>
            <a:pPr lvl="1"/>
            <a:r>
              <a:rPr lang="en-US" dirty="0"/>
              <a:t>Define sections with specified access</a:t>
            </a:r>
          </a:p>
        </p:txBody>
      </p:sp>
      <p:pic>
        <p:nvPicPr>
          <p:cNvPr id="3074" name="Picture 2" descr="C:\Users\Chris\Desktop\1393197829_loc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590800"/>
            <a:ext cx="14478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3057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</a:t>
            </a:r>
            <a:r>
              <a:rPr lang="en-US" dirty="0" err="1"/>
              <a:t>Specifier</a:t>
            </a:r>
            <a:r>
              <a:rPr lang="en-US" dirty="0"/>
              <a:t>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Point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: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All public members here</a:t>
            </a:r>
          </a:p>
          <a:p>
            <a:pPr marL="109728" indent="0">
              <a:buNone/>
            </a:pP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	// As many as you want</a:t>
            </a:r>
          </a:p>
          <a:p>
            <a:pPr marL="109728" indent="0"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109728" indent="0">
              <a:buNone/>
            </a:pP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: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All private members here</a:t>
            </a:r>
          </a:p>
          <a:p>
            <a:pPr marL="109728" indent="0">
              <a:buNone/>
            </a:pP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	// As many as you want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x;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y;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535846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Code to be run when object is created</a:t>
            </a:r>
          </a:p>
          <a:p>
            <a:pPr lvl="1"/>
            <a:r>
              <a:rPr lang="en-US" dirty="0"/>
              <a:t>Ideally gives all variables useful values</a:t>
            </a:r>
          </a:p>
          <a:p>
            <a:pPr lvl="1"/>
            <a:r>
              <a:rPr lang="en-US" dirty="0"/>
              <a:t>“Constructs” the object</a:t>
            </a:r>
          </a:p>
          <a:p>
            <a:endParaRPr lang="en-US" dirty="0"/>
          </a:p>
          <a:p>
            <a:r>
              <a:rPr lang="en-US" dirty="0"/>
              <a:t>Called automatically when object is created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Can have zero parameters</a:t>
            </a:r>
          </a:p>
          <a:p>
            <a:pPr lvl="1"/>
            <a:r>
              <a:rPr lang="en-US" dirty="0"/>
              <a:t>Default constructor</a:t>
            </a:r>
          </a:p>
          <a:p>
            <a:pPr lvl="1"/>
            <a:endParaRPr lang="en-US" dirty="0"/>
          </a:p>
          <a:p>
            <a:r>
              <a:rPr lang="en-US" dirty="0"/>
              <a:t>Can require parameters</a:t>
            </a:r>
          </a:p>
          <a:p>
            <a:endParaRPr lang="en-US" dirty="0"/>
          </a:p>
        </p:txBody>
      </p:sp>
      <p:pic>
        <p:nvPicPr>
          <p:cNvPr id="2050" name="Picture 2" descr="C:\Users\Chris\Desktop\1393196930_Under-construc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0386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71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Constructor Declaration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Point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: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Point();     </a:t>
            </a: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Default Constructor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Point(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x,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y); </a:t>
            </a: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Constructor</a:t>
            </a:r>
          </a:p>
          <a:p>
            <a:pPr marL="109728" indent="0"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109728" indent="0">
              <a:buNone/>
            </a:pPr>
            <a:r>
              <a:rPr lang="en-US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: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x;		</a:t>
            </a: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Member variable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y; 		</a:t>
            </a:r>
            <a:r>
              <a:rPr lang="en-US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Member variable</a:t>
            </a:r>
          </a:p>
          <a:p>
            <a:pPr marL="109728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119821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Functions declared as class members</a:t>
            </a:r>
          </a:p>
          <a:p>
            <a:pPr lvl="1"/>
            <a:r>
              <a:rPr lang="en-US" dirty="0"/>
              <a:t>“Member functions”</a:t>
            </a:r>
          </a:p>
          <a:p>
            <a:pPr lvl="1"/>
            <a:endParaRPr lang="en-US" dirty="0"/>
          </a:p>
          <a:p>
            <a:r>
              <a:rPr lang="en-US" dirty="0"/>
              <a:t>Methods have access to other class members</a:t>
            </a:r>
          </a:p>
          <a:p>
            <a:pPr lvl="1"/>
            <a:r>
              <a:rPr lang="en-US" dirty="0"/>
              <a:t>Other methods</a:t>
            </a:r>
          </a:p>
          <a:p>
            <a:pPr lvl="1"/>
            <a:r>
              <a:rPr lang="en-US" dirty="0"/>
              <a:t>Variables</a:t>
            </a:r>
          </a:p>
          <a:p>
            <a:pPr lvl="1"/>
            <a:endParaRPr lang="en-US" dirty="0"/>
          </a:p>
          <a:p>
            <a:r>
              <a:rPr lang="en-US" dirty="0"/>
              <a:t>Methods can use “this” keyword</a:t>
            </a:r>
          </a:p>
          <a:p>
            <a:pPr lvl="1"/>
            <a:r>
              <a:rPr lang="en-US" dirty="0"/>
              <a:t>A </a:t>
            </a:r>
            <a:r>
              <a:rPr lang="en-US" i="1" dirty="0"/>
              <a:t>pointer</a:t>
            </a:r>
            <a:r>
              <a:rPr lang="en-US" dirty="0"/>
              <a:t> to this object</a:t>
            </a:r>
          </a:p>
          <a:p>
            <a:pPr lvl="1"/>
            <a:r>
              <a:rPr lang="en-US" dirty="0"/>
              <a:t>More on pointers &amp; objects soon</a:t>
            </a:r>
          </a:p>
        </p:txBody>
      </p:sp>
    </p:spTree>
    <p:extLst>
      <p:ext uri="{BB962C8B-B14F-4D97-AF65-F5344CB8AC3E}">
        <p14:creationId xmlns:p14="http://schemas.microsoft.com/office/powerpoint/2010/main" val="380732103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795</TotalTime>
  <Words>1574</Words>
  <Application>Microsoft Office PowerPoint</Application>
  <PresentationFormat>On-screen Show (4:3)</PresentationFormat>
  <Paragraphs>302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9" baseType="lpstr">
      <vt:lpstr>Arial</vt:lpstr>
      <vt:lpstr>Calibri</vt:lpstr>
      <vt:lpstr>Calibri Light</vt:lpstr>
      <vt:lpstr>Cascadia Code</vt:lpstr>
      <vt:lpstr>Comic Sans MS</vt:lpstr>
      <vt:lpstr>Consolas</vt:lpstr>
      <vt:lpstr>DejaVu Sans</vt:lpstr>
      <vt:lpstr>StarSymbol</vt:lpstr>
      <vt:lpstr>Tahoma</vt:lpstr>
      <vt:lpstr>Verdana</vt:lpstr>
      <vt:lpstr>Wingdings</vt:lpstr>
      <vt:lpstr>Retrospect</vt:lpstr>
      <vt:lpstr>Office Theme</vt:lpstr>
      <vt:lpstr>Intro to Classes in C++</vt:lpstr>
      <vt:lpstr>Classes</vt:lpstr>
      <vt:lpstr>Syntax, semantics and concepts</vt:lpstr>
      <vt:lpstr>Class Declaration – Point.h</vt:lpstr>
      <vt:lpstr>Class Access Specifiers</vt:lpstr>
      <vt:lpstr>Access Specifier Example</vt:lpstr>
      <vt:lpstr>Constructors</vt:lpstr>
      <vt:lpstr>Constructor Declaration</vt:lpstr>
      <vt:lpstr>Methods</vt:lpstr>
      <vt:lpstr>Method Example</vt:lpstr>
      <vt:lpstr>Class Implementation – Point.cpp</vt:lpstr>
      <vt:lpstr>Point.cpp - Example Part 1</vt:lpstr>
      <vt:lpstr>Point.cpp - Example Part 2</vt:lpstr>
      <vt:lpstr>PowerPoint Presentation</vt:lpstr>
      <vt:lpstr>RAII</vt:lpstr>
      <vt:lpstr>Lifecycle</vt:lpstr>
      <vt:lpstr>Instantiating Objects of a Class</vt:lpstr>
      <vt:lpstr>For example …</vt:lpstr>
      <vt:lpstr>Objects on the Stack</vt:lpstr>
      <vt:lpstr>What’s Wrong With This?</vt:lpstr>
      <vt:lpstr>Objects on the Heap</vt:lpstr>
      <vt:lpstr>Destructors – time to clean up</vt:lpstr>
      <vt:lpstr>Calling Methods – Local Variables</vt:lpstr>
      <vt:lpstr>Calling Methods - Pointers</vt:lpstr>
      <vt:lpstr>Calling Methods - Pointers</vt:lpstr>
      <vt:lpstr>Creating Classes/ Building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 in C++</dc:title>
  <dc:creator>Chris</dc:creator>
  <cp:lastModifiedBy>Kal Rabb</cp:lastModifiedBy>
  <cp:revision>114</cp:revision>
  <dcterms:created xsi:type="dcterms:W3CDTF">2006-08-16T00:00:00Z</dcterms:created>
  <dcterms:modified xsi:type="dcterms:W3CDTF">2022-03-25T14:46:29Z</dcterms:modified>
</cp:coreProperties>
</file>